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10058400" cx="7772400"/>
  <p:notesSz cx="6858000" cy="9144000"/>
  <p:embeddedFontLst>
    <p:embeddedFont>
      <p:font typeface="Halant"/>
      <p:regular r:id="rId23"/>
      <p:bold r:id="rId24"/>
    </p:embeddedFont>
    <p:embeddedFont>
      <p:font typeface="Inter"/>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Halant-bold.fntdata"/><Relationship Id="rId23"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9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1adff63ceb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1adff63ceb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1adff63ceb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1adff63ceb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1adff63ceb_0_1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31adff63ceb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1adff63ceb_0_1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31adff63ceb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1adff63ceb_0_1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1adff63ceb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31adff63ceb_0_1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31adff63ceb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31adff63ceb_0_1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31adff63ceb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31adff63ceb_0_2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31adff63ceb_0_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05d69c34b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05d69c34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05d69c34bd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05d69c34bd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05d69c34bd_0_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05d69c34bd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05d69c34bd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05d69c34bd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05d69c34bd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05d69c34b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05d69c34bd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05d69c34bd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1adff63ceb_0_2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1adff63ceb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71333eeee8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71333eeee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300" cy="4014000"/>
          </a:xfrm>
          <a:prstGeom prst="rect">
            <a:avLst/>
          </a:prstGeom>
        </p:spPr>
        <p:txBody>
          <a:bodyPr anchorCtr="0" anchor="b" bIns="125550" lIns="125550" spcFirstLastPara="1" rIns="125550" wrap="square" tIns="125550">
            <a:normAutofit/>
          </a:bodyPr>
          <a:lstStyle>
            <a:lvl1pPr lvl="0" algn="ctr">
              <a:spcBef>
                <a:spcPts val="0"/>
              </a:spcBef>
              <a:spcAft>
                <a:spcPts val="0"/>
              </a:spcAft>
              <a:buSzPts val="7100"/>
              <a:buNone/>
              <a:defRPr sz="7100"/>
            </a:lvl1pPr>
            <a:lvl2pPr lvl="1" algn="ctr">
              <a:spcBef>
                <a:spcPts val="0"/>
              </a:spcBef>
              <a:spcAft>
                <a:spcPts val="0"/>
              </a:spcAft>
              <a:buSzPts val="7100"/>
              <a:buNone/>
              <a:defRPr sz="7100"/>
            </a:lvl2pPr>
            <a:lvl3pPr lvl="2" algn="ctr">
              <a:spcBef>
                <a:spcPts val="0"/>
              </a:spcBef>
              <a:spcAft>
                <a:spcPts val="0"/>
              </a:spcAft>
              <a:buSzPts val="7100"/>
              <a:buNone/>
              <a:defRPr sz="7100"/>
            </a:lvl3pPr>
            <a:lvl4pPr lvl="3" algn="ctr">
              <a:spcBef>
                <a:spcPts val="0"/>
              </a:spcBef>
              <a:spcAft>
                <a:spcPts val="0"/>
              </a:spcAft>
              <a:buSzPts val="7100"/>
              <a:buNone/>
              <a:defRPr sz="7100"/>
            </a:lvl4pPr>
            <a:lvl5pPr lvl="4" algn="ctr">
              <a:spcBef>
                <a:spcPts val="0"/>
              </a:spcBef>
              <a:spcAft>
                <a:spcPts val="0"/>
              </a:spcAft>
              <a:buSzPts val="7100"/>
              <a:buNone/>
              <a:defRPr sz="7100"/>
            </a:lvl5pPr>
            <a:lvl6pPr lvl="5" algn="ctr">
              <a:spcBef>
                <a:spcPts val="0"/>
              </a:spcBef>
              <a:spcAft>
                <a:spcPts val="0"/>
              </a:spcAft>
              <a:buSzPts val="7100"/>
              <a:buNone/>
              <a:defRPr sz="7100"/>
            </a:lvl6pPr>
            <a:lvl7pPr lvl="6" algn="ctr">
              <a:spcBef>
                <a:spcPts val="0"/>
              </a:spcBef>
              <a:spcAft>
                <a:spcPts val="0"/>
              </a:spcAft>
              <a:buSzPts val="7100"/>
              <a:buNone/>
              <a:defRPr sz="7100"/>
            </a:lvl7pPr>
            <a:lvl8pPr lvl="7" algn="ctr">
              <a:spcBef>
                <a:spcPts val="0"/>
              </a:spcBef>
              <a:spcAft>
                <a:spcPts val="0"/>
              </a:spcAft>
              <a:buSzPts val="7100"/>
              <a:buNone/>
              <a:defRPr sz="7100"/>
            </a:lvl8pPr>
            <a:lvl9pPr lvl="8" algn="ctr">
              <a:spcBef>
                <a:spcPts val="0"/>
              </a:spcBef>
              <a:spcAft>
                <a:spcPts val="0"/>
              </a:spcAft>
              <a:buSzPts val="7100"/>
              <a:buNone/>
              <a:defRPr sz="7100"/>
            </a:lvl9pPr>
          </a:lstStyle>
          <a:p/>
        </p:txBody>
      </p:sp>
      <p:sp>
        <p:nvSpPr>
          <p:cNvPr id="11" name="Google Shape;11;p2"/>
          <p:cNvSpPr txBox="1"/>
          <p:nvPr>
            <p:ph idx="1" type="subTitle"/>
          </p:nvPr>
        </p:nvSpPr>
        <p:spPr>
          <a:xfrm>
            <a:off x="264945" y="5542289"/>
            <a:ext cx="7242300" cy="1550100"/>
          </a:xfrm>
          <a:prstGeom prst="rect">
            <a:avLst/>
          </a:prstGeom>
        </p:spPr>
        <p:txBody>
          <a:bodyPr anchorCtr="0" anchor="t" bIns="125550" lIns="125550" spcFirstLastPara="1" rIns="125550" wrap="square" tIns="12555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p:txBody>
      </p:sp>
      <p:sp>
        <p:nvSpPr>
          <p:cNvPr id="12" name="Google Shape;12;p2"/>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300" cy="3840000"/>
          </a:xfrm>
          <a:prstGeom prst="rect">
            <a:avLst/>
          </a:prstGeom>
        </p:spPr>
        <p:txBody>
          <a:bodyPr anchorCtr="0" anchor="b" bIns="125550" lIns="125550" spcFirstLastPara="1" rIns="125550" wrap="square" tIns="125550">
            <a:normAutofit/>
          </a:bodyPr>
          <a:lstStyle>
            <a:lvl1pPr lvl="0" algn="ctr">
              <a:spcBef>
                <a:spcPts val="0"/>
              </a:spcBef>
              <a:spcAft>
                <a:spcPts val="0"/>
              </a:spcAft>
              <a:buSzPts val="16500"/>
              <a:buNone/>
              <a:defRPr sz="16500"/>
            </a:lvl1pPr>
            <a:lvl2pPr lvl="1" algn="ctr">
              <a:spcBef>
                <a:spcPts val="0"/>
              </a:spcBef>
              <a:spcAft>
                <a:spcPts val="0"/>
              </a:spcAft>
              <a:buSzPts val="16500"/>
              <a:buNone/>
              <a:defRPr sz="16500"/>
            </a:lvl2pPr>
            <a:lvl3pPr lvl="2" algn="ctr">
              <a:spcBef>
                <a:spcPts val="0"/>
              </a:spcBef>
              <a:spcAft>
                <a:spcPts val="0"/>
              </a:spcAft>
              <a:buSzPts val="16500"/>
              <a:buNone/>
              <a:defRPr sz="16500"/>
            </a:lvl3pPr>
            <a:lvl4pPr lvl="3" algn="ctr">
              <a:spcBef>
                <a:spcPts val="0"/>
              </a:spcBef>
              <a:spcAft>
                <a:spcPts val="0"/>
              </a:spcAft>
              <a:buSzPts val="16500"/>
              <a:buNone/>
              <a:defRPr sz="16500"/>
            </a:lvl4pPr>
            <a:lvl5pPr lvl="4" algn="ctr">
              <a:spcBef>
                <a:spcPts val="0"/>
              </a:spcBef>
              <a:spcAft>
                <a:spcPts val="0"/>
              </a:spcAft>
              <a:buSzPts val="16500"/>
              <a:buNone/>
              <a:defRPr sz="16500"/>
            </a:lvl5pPr>
            <a:lvl6pPr lvl="5" algn="ctr">
              <a:spcBef>
                <a:spcPts val="0"/>
              </a:spcBef>
              <a:spcAft>
                <a:spcPts val="0"/>
              </a:spcAft>
              <a:buSzPts val="16500"/>
              <a:buNone/>
              <a:defRPr sz="16500"/>
            </a:lvl6pPr>
            <a:lvl7pPr lvl="6" algn="ctr">
              <a:spcBef>
                <a:spcPts val="0"/>
              </a:spcBef>
              <a:spcAft>
                <a:spcPts val="0"/>
              </a:spcAft>
              <a:buSzPts val="16500"/>
              <a:buNone/>
              <a:defRPr sz="16500"/>
            </a:lvl7pPr>
            <a:lvl8pPr lvl="7" algn="ctr">
              <a:spcBef>
                <a:spcPts val="0"/>
              </a:spcBef>
              <a:spcAft>
                <a:spcPts val="0"/>
              </a:spcAft>
              <a:buSzPts val="16500"/>
              <a:buNone/>
              <a:defRPr sz="16500"/>
            </a:lvl8pPr>
            <a:lvl9pPr lvl="8" algn="ctr">
              <a:spcBef>
                <a:spcPts val="0"/>
              </a:spcBef>
              <a:spcAft>
                <a:spcPts val="0"/>
              </a:spcAft>
              <a:buSzPts val="16500"/>
              <a:buNone/>
              <a:defRPr sz="16500"/>
            </a:lvl9pPr>
          </a:lstStyle>
          <a:p>
            <a:r>
              <a:t>xx%</a:t>
            </a:r>
          </a:p>
        </p:txBody>
      </p:sp>
      <p:sp>
        <p:nvSpPr>
          <p:cNvPr id="46" name="Google Shape;46;p11"/>
          <p:cNvSpPr txBox="1"/>
          <p:nvPr>
            <p:ph idx="1" type="body"/>
          </p:nvPr>
        </p:nvSpPr>
        <p:spPr>
          <a:xfrm>
            <a:off x="264945" y="6164351"/>
            <a:ext cx="7242300" cy="2543700"/>
          </a:xfrm>
          <a:prstGeom prst="rect">
            <a:avLst/>
          </a:prstGeom>
        </p:spPr>
        <p:txBody>
          <a:bodyPr anchorCtr="0" anchor="t" bIns="125550" lIns="125550" spcFirstLastPara="1" rIns="125550" wrap="square" tIns="125550">
            <a:normAutofit/>
          </a:bodyPr>
          <a:lstStyle>
            <a:lvl1pPr indent="-387350" lvl="0" marL="457200" algn="ctr">
              <a:spcBef>
                <a:spcPts val="0"/>
              </a:spcBef>
              <a:spcAft>
                <a:spcPts val="0"/>
              </a:spcAft>
              <a:buSzPts val="2500"/>
              <a:buChar char="●"/>
              <a:defRPr/>
            </a:lvl1pPr>
            <a:lvl2pPr indent="-349250" lvl="1" marL="914400" algn="ctr">
              <a:spcBef>
                <a:spcPts val="0"/>
              </a:spcBef>
              <a:spcAft>
                <a:spcPts val="0"/>
              </a:spcAft>
              <a:buSzPts val="1900"/>
              <a:buChar char="○"/>
              <a:defRPr/>
            </a:lvl2pPr>
            <a:lvl3pPr indent="-349250" lvl="2" marL="1371600" algn="ctr">
              <a:spcBef>
                <a:spcPts val="0"/>
              </a:spcBef>
              <a:spcAft>
                <a:spcPts val="0"/>
              </a:spcAft>
              <a:buSzPts val="1900"/>
              <a:buChar char="■"/>
              <a:defRPr/>
            </a:lvl3pPr>
            <a:lvl4pPr indent="-349250" lvl="3" marL="1828800" algn="ctr">
              <a:spcBef>
                <a:spcPts val="0"/>
              </a:spcBef>
              <a:spcAft>
                <a:spcPts val="0"/>
              </a:spcAft>
              <a:buSzPts val="1900"/>
              <a:buChar char="●"/>
              <a:defRPr/>
            </a:lvl4pPr>
            <a:lvl5pPr indent="-349250" lvl="4" marL="2286000" algn="ctr">
              <a:spcBef>
                <a:spcPts val="0"/>
              </a:spcBef>
              <a:spcAft>
                <a:spcPts val="0"/>
              </a:spcAft>
              <a:buSzPts val="1900"/>
              <a:buChar char="○"/>
              <a:defRPr/>
            </a:lvl5pPr>
            <a:lvl6pPr indent="-349250" lvl="5" marL="2743200" algn="ctr">
              <a:spcBef>
                <a:spcPts val="0"/>
              </a:spcBef>
              <a:spcAft>
                <a:spcPts val="0"/>
              </a:spcAft>
              <a:buSzPts val="1900"/>
              <a:buChar char="■"/>
              <a:defRPr/>
            </a:lvl6pPr>
            <a:lvl7pPr indent="-349250" lvl="6" marL="3200400" algn="ctr">
              <a:spcBef>
                <a:spcPts val="0"/>
              </a:spcBef>
              <a:spcAft>
                <a:spcPts val="0"/>
              </a:spcAft>
              <a:buSzPts val="1900"/>
              <a:buChar char="●"/>
              <a:defRPr/>
            </a:lvl7pPr>
            <a:lvl8pPr indent="-349250" lvl="7" marL="3657600" algn="ctr">
              <a:spcBef>
                <a:spcPts val="0"/>
              </a:spcBef>
              <a:spcAft>
                <a:spcPts val="0"/>
              </a:spcAft>
              <a:buSzPts val="1900"/>
              <a:buChar char="○"/>
              <a:defRPr/>
            </a:lvl8pPr>
            <a:lvl9pPr indent="-349250" lvl="8" marL="4114800" algn="ctr">
              <a:spcBef>
                <a:spcPts val="0"/>
              </a:spcBef>
              <a:spcAft>
                <a:spcPts val="0"/>
              </a:spcAft>
              <a:buSzPts val="1900"/>
              <a:buChar char="■"/>
              <a:defRPr/>
            </a:lvl9pPr>
          </a:lstStyle>
          <a:p/>
        </p:txBody>
      </p:sp>
      <p:sp>
        <p:nvSpPr>
          <p:cNvPr id="47" name="Google Shape;47;p11"/>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300" cy="1646100"/>
          </a:xfrm>
          <a:prstGeom prst="rect">
            <a:avLst/>
          </a:prstGeom>
        </p:spPr>
        <p:txBody>
          <a:bodyPr anchorCtr="0" anchor="ctr" bIns="125550" lIns="125550" spcFirstLastPara="1" rIns="125550" wrap="square" tIns="125550">
            <a:normAutofit/>
          </a:bodyPr>
          <a:lstStyle>
            <a:lvl1pPr lvl="0" algn="ctr">
              <a:spcBef>
                <a:spcPts val="0"/>
              </a:spcBef>
              <a:spcAft>
                <a:spcPts val="0"/>
              </a:spcAft>
              <a:buSzPts val="4900"/>
              <a:buNone/>
              <a:defRPr sz="4900"/>
            </a:lvl1pPr>
            <a:lvl2pPr lvl="1" algn="ctr">
              <a:spcBef>
                <a:spcPts val="0"/>
              </a:spcBef>
              <a:spcAft>
                <a:spcPts val="0"/>
              </a:spcAft>
              <a:buSzPts val="4900"/>
              <a:buNone/>
              <a:defRPr sz="4900"/>
            </a:lvl2pPr>
            <a:lvl3pPr lvl="2" algn="ctr">
              <a:spcBef>
                <a:spcPts val="0"/>
              </a:spcBef>
              <a:spcAft>
                <a:spcPts val="0"/>
              </a:spcAft>
              <a:buSzPts val="4900"/>
              <a:buNone/>
              <a:defRPr sz="4900"/>
            </a:lvl3pPr>
            <a:lvl4pPr lvl="3" algn="ctr">
              <a:spcBef>
                <a:spcPts val="0"/>
              </a:spcBef>
              <a:spcAft>
                <a:spcPts val="0"/>
              </a:spcAft>
              <a:buSzPts val="4900"/>
              <a:buNone/>
              <a:defRPr sz="4900"/>
            </a:lvl4pPr>
            <a:lvl5pPr lvl="4" algn="ctr">
              <a:spcBef>
                <a:spcPts val="0"/>
              </a:spcBef>
              <a:spcAft>
                <a:spcPts val="0"/>
              </a:spcAft>
              <a:buSzPts val="4900"/>
              <a:buNone/>
              <a:defRPr sz="4900"/>
            </a:lvl5pPr>
            <a:lvl6pPr lvl="5" algn="ctr">
              <a:spcBef>
                <a:spcPts val="0"/>
              </a:spcBef>
              <a:spcAft>
                <a:spcPts val="0"/>
              </a:spcAft>
              <a:buSzPts val="4900"/>
              <a:buNone/>
              <a:defRPr sz="4900"/>
            </a:lvl6pPr>
            <a:lvl7pPr lvl="6" algn="ctr">
              <a:spcBef>
                <a:spcPts val="0"/>
              </a:spcBef>
              <a:spcAft>
                <a:spcPts val="0"/>
              </a:spcAft>
              <a:buSzPts val="4900"/>
              <a:buNone/>
              <a:defRPr sz="4900"/>
            </a:lvl7pPr>
            <a:lvl8pPr lvl="7" algn="ctr">
              <a:spcBef>
                <a:spcPts val="0"/>
              </a:spcBef>
              <a:spcAft>
                <a:spcPts val="0"/>
              </a:spcAft>
              <a:buSzPts val="4900"/>
              <a:buNone/>
              <a:defRPr sz="4900"/>
            </a:lvl8pPr>
            <a:lvl9pPr lvl="8" algn="ctr">
              <a:spcBef>
                <a:spcPts val="0"/>
              </a:spcBef>
              <a:spcAft>
                <a:spcPts val="0"/>
              </a:spcAft>
              <a:buSzPts val="4900"/>
              <a:buNone/>
              <a:defRPr sz="4900"/>
            </a:lvl9pPr>
          </a:lstStyle>
          <a:p/>
        </p:txBody>
      </p:sp>
      <p:sp>
        <p:nvSpPr>
          <p:cNvPr id="15" name="Google Shape;15;p3"/>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300" cy="1119900"/>
          </a:xfrm>
          <a:prstGeom prst="rect">
            <a:avLst/>
          </a:prstGeom>
        </p:spPr>
        <p:txBody>
          <a:bodyPr anchorCtr="0" anchor="t" bIns="125550" lIns="125550" spcFirstLastPara="1" rIns="125550" wrap="square" tIns="125550">
            <a:normAutofit/>
          </a:bodyPr>
          <a:lstStyle>
            <a:lvl1pPr lvl="0">
              <a:spcBef>
                <a:spcPts val="0"/>
              </a:spcBef>
              <a:spcAft>
                <a:spcPts val="0"/>
              </a:spcAft>
              <a:buSzPts val="3800"/>
              <a:buNone/>
              <a:defRPr/>
            </a:lvl1pPr>
            <a:lvl2pPr lvl="1">
              <a:spcBef>
                <a:spcPts val="0"/>
              </a:spcBef>
              <a:spcAft>
                <a:spcPts val="0"/>
              </a:spcAft>
              <a:buSzPts val="3800"/>
              <a:buNone/>
              <a:defRPr/>
            </a:lvl2pPr>
            <a:lvl3pPr lvl="2">
              <a:spcBef>
                <a:spcPts val="0"/>
              </a:spcBef>
              <a:spcAft>
                <a:spcPts val="0"/>
              </a:spcAft>
              <a:buSzPts val="3800"/>
              <a:buNone/>
              <a:defRPr/>
            </a:lvl3pPr>
            <a:lvl4pPr lvl="3">
              <a:spcBef>
                <a:spcPts val="0"/>
              </a:spcBef>
              <a:spcAft>
                <a:spcPts val="0"/>
              </a:spcAft>
              <a:buSzPts val="3800"/>
              <a:buNone/>
              <a:defRPr/>
            </a:lvl4pPr>
            <a:lvl5pPr lvl="4">
              <a:spcBef>
                <a:spcPts val="0"/>
              </a:spcBef>
              <a:spcAft>
                <a:spcPts val="0"/>
              </a:spcAft>
              <a:buSzPts val="3800"/>
              <a:buNone/>
              <a:defRPr/>
            </a:lvl5pPr>
            <a:lvl6pPr lvl="5">
              <a:spcBef>
                <a:spcPts val="0"/>
              </a:spcBef>
              <a:spcAft>
                <a:spcPts val="0"/>
              </a:spcAft>
              <a:buSzPts val="3800"/>
              <a:buNone/>
              <a:defRPr/>
            </a:lvl6pPr>
            <a:lvl7pPr lvl="6">
              <a:spcBef>
                <a:spcPts val="0"/>
              </a:spcBef>
              <a:spcAft>
                <a:spcPts val="0"/>
              </a:spcAft>
              <a:buSzPts val="3800"/>
              <a:buNone/>
              <a:defRPr/>
            </a:lvl7pPr>
            <a:lvl8pPr lvl="7">
              <a:spcBef>
                <a:spcPts val="0"/>
              </a:spcBef>
              <a:spcAft>
                <a:spcPts val="0"/>
              </a:spcAft>
              <a:buSzPts val="3800"/>
              <a:buNone/>
              <a:defRPr/>
            </a:lvl8pPr>
            <a:lvl9pPr lvl="8">
              <a:spcBef>
                <a:spcPts val="0"/>
              </a:spcBef>
              <a:spcAft>
                <a:spcPts val="0"/>
              </a:spcAft>
              <a:buSzPts val="3800"/>
              <a:buNone/>
              <a:defRPr/>
            </a:lvl9pPr>
          </a:lstStyle>
          <a:p/>
        </p:txBody>
      </p:sp>
      <p:sp>
        <p:nvSpPr>
          <p:cNvPr id="18" name="Google Shape;18;p4"/>
          <p:cNvSpPr txBox="1"/>
          <p:nvPr>
            <p:ph idx="1" type="body"/>
          </p:nvPr>
        </p:nvSpPr>
        <p:spPr>
          <a:xfrm>
            <a:off x="264945" y="2253729"/>
            <a:ext cx="7242300" cy="6681000"/>
          </a:xfrm>
          <a:prstGeom prst="rect">
            <a:avLst/>
          </a:prstGeom>
        </p:spPr>
        <p:txBody>
          <a:bodyPr anchorCtr="0" anchor="t" bIns="125550" lIns="125550" spcFirstLastPara="1" rIns="125550" wrap="square" tIns="125550">
            <a:normAutofit/>
          </a:bodyPr>
          <a:lstStyle>
            <a:lvl1pPr indent="-387350" lvl="0" marL="457200">
              <a:spcBef>
                <a:spcPts val="0"/>
              </a:spcBef>
              <a:spcAft>
                <a:spcPts val="0"/>
              </a:spcAft>
              <a:buSzPts val="2500"/>
              <a:buChar char="●"/>
              <a:defRPr/>
            </a:lvl1pPr>
            <a:lvl2pPr indent="-349250" lvl="1" marL="914400">
              <a:spcBef>
                <a:spcPts val="0"/>
              </a:spcBef>
              <a:spcAft>
                <a:spcPts val="0"/>
              </a:spcAft>
              <a:buSzPts val="1900"/>
              <a:buChar char="○"/>
              <a:defRPr/>
            </a:lvl2pPr>
            <a:lvl3pPr indent="-349250" lvl="2" marL="1371600">
              <a:spcBef>
                <a:spcPts val="0"/>
              </a:spcBef>
              <a:spcAft>
                <a:spcPts val="0"/>
              </a:spcAft>
              <a:buSzPts val="1900"/>
              <a:buChar char="■"/>
              <a:defRPr/>
            </a:lvl3pPr>
            <a:lvl4pPr indent="-349250" lvl="3" marL="1828800">
              <a:spcBef>
                <a:spcPts val="0"/>
              </a:spcBef>
              <a:spcAft>
                <a:spcPts val="0"/>
              </a:spcAft>
              <a:buSzPts val="1900"/>
              <a:buChar char="●"/>
              <a:defRPr/>
            </a:lvl4pPr>
            <a:lvl5pPr indent="-349250" lvl="4" marL="2286000">
              <a:spcBef>
                <a:spcPts val="0"/>
              </a:spcBef>
              <a:spcAft>
                <a:spcPts val="0"/>
              </a:spcAft>
              <a:buSzPts val="1900"/>
              <a:buChar char="○"/>
              <a:defRPr/>
            </a:lvl5pPr>
            <a:lvl6pPr indent="-349250" lvl="5" marL="2743200">
              <a:spcBef>
                <a:spcPts val="0"/>
              </a:spcBef>
              <a:spcAft>
                <a:spcPts val="0"/>
              </a:spcAft>
              <a:buSzPts val="1900"/>
              <a:buChar char="■"/>
              <a:defRPr/>
            </a:lvl6pPr>
            <a:lvl7pPr indent="-349250" lvl="6" marL="3200400">
              <a:spcBef>
                <a:spcPts val="0"/>
              </a:spcBef>
              <a:spcAft>
                <a:spcPts val="0"/>
              </a:spcAft>
              <a:buSzPts val="1900"/>
              <a:buChar char="●"/>
              <a:defRPr/>
            </a:lvl7pPr>
            <a:lvl8pPr indent="-349250" lvl="7" marL="3657600">
              <a:spcBef>
                <a:spcPts val="0"/>
              </a:spcBef>
              <a:spcAft>
                <a:spcPts val="0"/>
              </a:spcAft>
              <a:buSzPts val="1900"/>
              <a:buChar char="○"/>
              <a:defRPr/>
            </a:lvl8pPr>
            <a:lvl9pPr indent="-349250" lvl="8" marL="4114800">
              <a:spcBef>
                <a:spcPts val="0"/>
              </a:spcBef>
              <a:spcAft>
                <a:spcPts val="0"/>
              </a:spcAft>
              <a:buSzPts val="1900"/>
              <a:buChar char="■"/>
              <a:defRPr/>
            </a:lvl9pPr>
          </a:lstStyle>
          <a:p/>
        </p:txBody>
      </p:sp>
      <p:sp>
        <p:nvSpPr>
          <p:cNvPr id="19" name="Google Shape;19;p4"/>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300" cy="1119900"/>
          </a:xfrm>
          <a:prstGeom prst="rect">
            <a:avLst/>
          </a:prstGeom>
        </p:spPr>
        <p:txBody>
          <a:bodyPr anchorCtr="0" anchor="t" bIns="125550" lIns="125550" spcFirstLastPara="1" rIns="125550" wrap="square" tIns="125550">
            <a:normAutofit/>
          </a:bodyPr>
          <a:lstStyle>
            <a:lvl1pPr lvl="0">
              <a:spcBef>
                <a:spcPts val="0"/>
              </a:spcBef>
              <a:spcAft>
                <a:spcPts val="0"/>
              </a:spcAft>
              <a:buSzPts val="3800"/>
              <a:buNone/>
              <a:defRPr/>
            </a:lvl1pPr>
            <a:lvl2pPr lvl="1">
              <a:spcBef>
                <a:spcPts val="0"/>
              </a:spcBef>
              <a:spcAft>
                <a:spcPts val="0"/>
              </a:spcAft>
              <a:buSzPts val="3800"/>
              <a:buNone/>
              <a:defRPr/>
            </a:lvl2pPr>
            <a:lvl3pPr lvl="2">
              <a:spcBef>
                <a:spcPts val="0"/>
              </a:spcBef>
              <a:spcAft>
                <a:spcPts val="0"/>
              </a:spcAft>
              <a:buSzPts val="3800"/>
              <a:buNone/>
              <a:defRPr/>
            </a:lvl3pPr>
            <a:lvl4pPr lvl="3">
              <a:spcBef>
                <a:spcPts val="0"/>
              </a:spcBef>
              <a:spcAft>
                <a:spcPts val="0"/>
              </a:spcAft>
              <a:buSzPts val="3800"/>
              <a:buNone/>
              <a:defRPr/>
            </a:lvl4pPr>
            <a:lvl5pPr lvl="4">
              <a:spcBef>
                <a:spcPts val="0"/>
              </a:spcBef>
              <a:spcAft>
                <a:spcPts val="0"/>
              </a:spcAft>
              <a:buSzPts val="3800"/>
              <a:buNone/>
              <a:defRPr/>
            </a:lvl5pPr>
            <a:lvl6pPr lvl="5">
              <a:spcBef>
                <a:spcPts val="0"/>
              </a:spcBef>
              <a:spcAft>
                <a:spcPts val="0"/>
              </a:spcAft>
              <a:buSzPts val="3800"/>
              <a:buNone/>
              <a:defRPr/>
            </a:lvl6pPr>
            <a:lvl7pPr lvl="6">
              <a:spcBef>
                <a:spcPts val="0"/>
              </a:spcBef>
              <a:spcAft>
                <a:spcPts val="0"/>
              </a:spcAft>
              <a:buSzPts val="3800"/>
              <a:buNone/>
              <a:defRPr/>
            </a:lvl7pPr>
            <a:lvl8pPr lvl="7">
              <a:spcBef>
                <a:spcPts val="0"/>
              </a:spcBef>
              <a:spcAft>
                <a:spcPts val="0"/>
              </a:spcAft>
              <a:buSzPts val="3800"/>
              <a:buNone/>
              <a:defRPr/>
            </a:lvl8pPr>
            <a:lvl9pPr lvl="8">
              <a:spcBef>
                <a:spcPts val="0"/>
              </a:spcBef>
              <a:spcAft>
                <a:spcPts val="0"/>
              </a:spcAft>
              <a:buSzPts val="3800"/>
              <a:buNone/>
              <a:defRPr/>
            </a:lvl9pPr>
          </a:lstStyle>
          <a:p/>
        </p:txBody>
      </p:sp>
      <p:sp>
        <p:nvSpPr>
          <p:cNvPr id="22" name="Google Shape;22;p5"/>
          <p:cNvSpPr txBox="1"/>
          <p:nvPr>
            <p:ph idx="1" type="body"/>
          </p:nvPr>
        </p:nvSpPr>
        <p:spPr>
          <a:xfrm>
            <a:off x="264945" y="2253729"/>
            <a:ext cx="3399600" cy="6681000"/>
          </a:xfrm>
          <a:prstGeom prst="rect">
            <a:avLst/>
          </a:prstGeom>
        </p:spPr>
        <p:txBody>
          <a:bodyPr anchorCtr="0" anchor="t" bIns="125550" lIns="125550" spcFirstLastPara="1" rIns="125550" wrap="square" tIns="125550">
            <a:normAutofit/>
          </a:bodyPr>
          <a:lstStyle>
            <a:lvl1pPr indent="-349250" lvl="0" marL="457200">
              <a:spcBef>
                <a:spcPts val="0"/>
              </a:spcBef>
              <a:spcAft>
                <a:spcPts val="0"/>
              </a:spcAft>
              <a:buSzPts val="1900"/>
              <a:buChar char="●"/>
              <a:defRPr sz="19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23" name="Google Shape;23;p5"/>
          <p:cNvSpPr txBox="1"/>
          <p:nvPr>
            <p:ph idx="2" type="body"/>
          </p:nvPr>
        </p:nvSpPr>
        <p:spPr>
          <a:xfrm>
            <a:off x="4107540" y="2253729"/>
            <a:ext cx="3399600" cy="6681000"/>
          </a:xfrm>
          <a:prstGeom prst="rect">
            <a:avLst/>
          </a:prstGeom>
        </p:spPr>
        <p:txBody>
          <a:bodyPr anchorCtr="0" anchor="t" bIns="125550" lIns="125550" spcFirstLastPara="1" rIns="125550" wrap="square" tIns="125550">
            <a:normAutofit/>
          </a:bodyPr>
          <a:lstStyle>
            <a:lvl1pPr indent="-349250" lvl="0" marL="457200">
              <a:spcBef>
                <a:spcPts val="0"/>
              </a:spcBef>
              <a:spcAft>
                <a:spcPts val="0"/>
              </a:spcAft>
              <a:buSzPts val="1900"/>
              <a:buChar char="●"/>
              <a:defRPr sz="19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24" name="Google Shape;24;p5"/>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300" cy="1119900"/>
          </a:xfrm>
          <a:prstGeom prst="rect">
            <a:avLst/>
          </a:prstGeom>
        </p:spPr>
        <p:txBody>
          <a:bodyPr anchorCtr="0" anchor="t" bIns="125550" lIns="125550" spcFirstLastPara="1" rIns="125550" wrap="square" tIns="125550">
            <a:normAutofit/>
          </a:bodyPr>
          <a:lstStyle>
            <a:lvl1pPr lvl="0">
              <a:spcBef>
                <a:spcPts val="0"/>
              </a:spcBef>
              <a:spcAft>
                <a:spcPts val="0"/>
              </a:spcAft>
              <a:buSzPts val="3800"/>
              <a:buNone/>
              <a:defRPr/>
            </a:lvl1pPr>
            <a:lvl2pPr lvl="1">
              <a:spcBef>
                <a:spcPts val="0"/>
              </a:spcBef>
              <a:spcAft>
                <a:spcPts val="0"/>
              </a:spcAft>
              <a:buSzPts val="3800"/>
              <a:buNone/>
              <a:defRPr/>
            </a:lvl2pPr>
            <a:lvl3pPr lvl="2">
              <a:spcBef>
                <a:spcPts val="0"/>
              </a:spcBef>
              <a:spcAft>
                <a:spcPts val="0"/>
              </a:spcAft>
              <a:buSzPts val="3800"/>
              <a:buNone/>
              <a:defRPr/>
            </a:lvl3pPr>
            <a:lvl4pPr lvl="3">
              <a:spcBef>
                <a:spcPts val="0"/>
              </a:spcBef>
              <a:spcAft>
                <a:spcPts val="0"/>
              </a:spcAft>
              <a:buSzPts val="3800"/>
              <a:buNone/>
              <a:defRPr/>
            </a:lvl4pPr>
            <a:lvl5pPr lvl="4">
              <a:spcBef>
                <a:spcPts val="0"/>
              </a:spcBef>
              <a:spcAft>
                <a:spcPts val="0"/>
              </a:spcAft>
              <a:buSzPts val="3800"/>
              <a:buNone/>
              <a:defRPr/>
            </a:lvl5pPr>
            <a:lvl6pPr lvl="5">
              <a:spcBef>
                <a:spcPts val="0"/>
              </a:spcBef>
              <a:spcAft>
                <a:spcPts val="0"/>
              </a:spcAft>
              <a:buSzPts val="3800"/>
              <a:buNone/>
              <a:defRPr/>
            </a:lvl6pPr>
            <a:lvl7pPr lvl="6">
              <a:spcBef>
                <a:spcPts val="0"/>
              </a:spcBef>
              <a:spcAft>
                <a:spcPts val="0"/>
              </a:spcAft>
              <a:buSzPts val="3800"/>
              <a:buNone/>
              <a:defRPr/>
            </a:lvl7pPr>
            <a:lvl8pPr lvl="7">
              <a:spcBef>
                <a:spcPts val="0"/>
              </a:spcBef>
              <a:spcAft>
                <a:spcPts val="0"/>
              </a:spcAft>
              <a:buSzPts val="3800"/>
              <a:buNone/>
              <a:defRPr/>
            </a:lvl8pPr>
            <a:lvl9pPr lvl="8">
              <a:spcBef>
                <a:spcPts val="0"/>
              </a:spcBef>
              <a:spcAft>
                <a:spcPts val="0"/>
              </a:spcAft>
              <a:buSzPts val="3800"/>
              <a:buNone/>
              <a:defRPr/>
            </a:lvl9pPr>
          </a:lstStyle>
          <a:p/>
        </p:txBody>
      </p:sp>
      <p:sp>
        <p:nvSpPr>
          <p:cNvPr id="27" name="Google Shape;27;p6"/>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125550" lIns="125550" spcFirstLastPara="1" rIns="125550" wrap="square" tIns="125550">
            <a:normAutofit/>
          </a:bodyPr>
          <a:lstStyle>
            <a:lvl1pPr lvl="0">
              <a:spcBef>
                <a:spcPts val="0"/>
              </a:spcBef>
              <a:spcAft>
                <a:spcPts val="0"/>
              </a:spcAft>
              <a:buSzPts val="3300"/>
              <a:buNone/>
              <a:defRPr sz="3300"/>
            </a:lvl1pPr>
            <a:lvl2pPr lvl="1">
              <a:spcBef>
                <a:spcPts val="0"/>
              </a:spcBef>
              <a:spcAft>
                <a:spcPts val="0"/>
              </a:spcAft>
              <a:buSzPts val="3300"/>
              <a:buNone/>
              <a:defRPr sz="3300"/>
            </a:lvl2pPr>
            <a:lvl3pPr lvl="2">
              <a:spcBef>
                <a:spcPts val="0"/>
              </a:spcBef>
              <a:spcAft>
                <a:spcPts val="0"/>
              </a:spcAft>
              <a:buSzPts val="3300"/>
              <a:buNone/>
              <a:defRPr sz="3300"/>
            </a:lvl3pPr>
            <a:lvl4pPr lvl="3">
              <a:spcBef>
                <a:spcPts val="0"/>
              </a:spcBef>
              <a:spcAft>
                <a:spcPts val="0"/>
              </a:spcAft>
              <a:buSzPts val="3300"/>
              <a:buNone/>
              <a:defRPr sz="3300"/>
            </a:lvl4pPr>
            <a:lvl5pPr lvl="4">
              <a:spcBef>
                <a:spcPts val="0"/>
              </a:spcBef>
              <a:spcAft>
                <a:spcPts val="0"/>
              </a:spcAft>
              <a:buSzPts val="3300"/>
              <a:buNone/>
              <a:defRPr sz="3300"/>
            </a:lvl5pPr>
            <a:lvl6pPr lvl="5">
              <a:spcBef>
                <a:spcPts val="0"/>
              </a:spcBef>
              <a:spcAft>
                <a:spcPts val="0"/>
              </a:spcAft>
              <a:buSzPts val="3300"/>
              <a:buNone/>
              <a:defRPr sz="3300"/>
            </a:lvl6pPr>
            <a:lvl7pPr lvl="6">
              <a:spcBef>
                <a:spcPts val="0"/>
              </a:spcBef>
              <a:spcAft>
                <a:spcPts val="0"/>
              </a:spcAft>
              <a:buSzPts val="3300"/>
              <a:buNone/>
              <a:defRPr sz="3300"/>
            </a:lvl7pPr>
            <a:lvl8pPr lvl="7">
              <a:spcBef>
                <a:spcPts val="0"/>
              </a:spcBef>
              <a:spcAft>
                <a:spcPts val="0"/>
              </a:spcAft>
              <a:buSzPts val="3300"/>
              <a:buNone/>
              <a:defRPr sz="3300"/>
            </a:lvl8pPr>
            <a:lvl9pPr lvl="8">
              <a:spcBef>
                <a:spcPts val="0"/>
              </a:spcBef>
              <a:spcAft>
                <a:spcPts val="0"/>
              </a:spcAft>
              <a:buSzPts val="3300"/>
              <a:buNone/>
              <a:defRPr sz="33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125550" lIns="125550" spcFirstLastPara="1" rIns="125550" wrap="square" tIns="125550">
            <a:normAutofit/>
          </a:bodyPr>
          <a:lstStyle>
            <a:lvl1pPr indent="-330200" lvl="0" marL="457200">
              <a:spcBef>
                <a:spcPts val="0"/>
              </a:spcBef>
              <a:spcAft>
                <a:spcPts val="0"/>
              </a:spcAft>
              <a:buSzPts val="1600"/>
              <a:buChar char="●"/>
              <a:defRPr sz="16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31" name="Google Shape;31;p7"/>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2" y="880293"/>
            <a:ext cx="5412600" cy="7999800"/>
          </a:xfrm>
          <a:prstGeom prst="rect">
            <a:avLst/>
          </a:prstGeom>
        </p:spPr>
        <p:txBody>
          <a:bodyPr anchorCtr="0" anchor="ctr" bIns="125550" lIns="125550" spcFirstLastPara="1" rIns="125550" wrap="square" tIns="125550">
            <a:normAutofit/>
          </a:bodyPr>
          <a:lstStyle>
            <a:lvl1pPr lvl="0">
              <a:spcBef>
                <a:spcPts val="0"/>
              </a:spcBef>
              <a:spcAft>
                <a:spcPts val="0"/>
              </a:spcAft>
              <a:buSzPts val="6600"/>
              <a:buNone/>
              <a:defRPr sz="6600"/>
            </a:lvl1pPr>
            <a:lvl2pPr lvl="1">
              <a:spcBef>
                <a:spcPts val="0"/>
              </a:spcBef>
              <a:spcAft>
                <a:spcPts val="0"/>
              </a:spcAft>
              <a:buSzPts val="6600"/>
              <a:buNone/>
              <a:defRPr sz="6600"/>
            </a:lvl2pPr>
            <a:lvl3pPr lvl="2">
              <a:spcBef>
                <a:spcPts val="0"/>
              </a:spcBef>
              <a:spcAft>
                <a:spcPts val="0"/>
              </a:spcAft>
              <a:buSzPts val="6600"/>
              <a:buNone/>
              <a:defRPr sz="6600"/>
            </a:lvl3pPr>
            <a:lvl4pPr lvl="3">
              <a:spcBef>
                <a:spcPts val="0"/>
              </a:spcBef>
              <a:spcAft>
                <a:spcPts val="0"/>
              </a:spcAft>
              <a:buSzPts val="6600"/>
              <a:buNone/>
              <a:defRPr sz="6600"/>
            </a:lvl4pPr>
            <a:lvl5pPr lvl="4">
              <a:spcBef>
                <a:spcPts val="0"/>
              </a:spcBef>
              <a:spcAft>
                <a:spcPts val="0"/>
              </a:spcAft>
              <a:buSzPts val="6600"/>
              <a:buNone/>
              <a:defRPr sz="6600"/>
            </a:lvl5pPr>
            <a:lvl6pPr lvl="5">
              <a:spcBef>
                <a:spcPts val="0"/>
              </a:spcBef>
              <a:spcAft>
                <a:spcPts val="0"/>
              </a:spcAft>
              <a:buSzPts val="6600"/>
              <a:buNone/>
              <a:defRPr sz="6600"/>
            </a:lvl6pPr>
            <a:lvl7pPr lvl="6">
              <a:spcBef>
                <a:spcPts val="0"/>
              </a:spcBef>
              <a:spcAft>
                <a:spcPts val="0"/>
              </a:spcAft>
              <a:buSzPts val="6600"/>
              <a:buNone/>
              <a:defRPr sz="6600"/>
            </a:lvl7pPr>
            <a:lvl8pPr lvl="7">
              <a:spcBef>
                <a:spcPts val="0"/>
              </a:spcBef>
              <a:spcAft>
                <a:spcPts val="0"/>
              </a:spcAft>
              <a:buSzPts val="6600"/>
              <a:buNone/>
              <a:defRPr sz="6600"/>
            </a:lvl8pPr>
            <a:lvl9pPr lvl="8">
              <a:spcBef>
                <a:spcPts val="0"/>
              </a:spcBef>
              <a:spcAft>
                <a:spcPts val="0"/>
              </a:spcAft>
              <a:buSzPts val="6600"/>
              <a:buNone/>
              <a:defRPr sz="6600"/>
            </a:lvl9pPr>
          </a:lstStyle>
          <a:p/>
        </p:txBody>
      </p:sp>
      <p:sp>
        <p:nvSpPr>
          <p:cNvPr id="34" name="Google Shape;34;p8"/>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125550" lIns="125550" spcFirstLastPara="1" rIns="125550" wrap="square" tIns="1255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125550" lIns="125550" spcFirstLastPara="1" rIns="125550" wrap="square" tIns="125550">
            <a:normAutofit/>
          </a:bodyPr>
          <a:lstStyle>
            <a:lvl1pPr lvl="0" algn="ctr">
              <a:spcBef>
                <a:spcPts val="0"/>
              </a:spcBef>
              <a:spcAft>
                <a:spcPts val="0"/>
              </a:spcAft>
              <a:buSzPts val="5800"/>
              <a:buNone/>
              <a:defRPr sz="5800"/>
            </a:lvl1pPr>
            <a:lvl2pPr lvl="1" algn="ctr">
              <a:spcBef>
                <a:spcPts val="0"/>
              </a:spcBef>
              <a:spcAft>
                <a:spcPts val="0"/>
              </a:spcAft>
              <a:buSzPts val="5800"/>
              <a:buNone/>
              <a:defRPr sz="5800"/>
            </a:lvl2pPr>
            <a:lvl3pPr lvl="2" algn="ctr">
              <a:spcBef>
                <a:spcPts val="0"/>
              </a:spcBef>
              <a:spcAft>
                <a:spcPts val="0"/>
              </a:spcAft>
              <a:buSzPts val="5800"/>
              <a:buNone/>
              <a:defRPr sz="5800"/>
            </a:lvl3pPr>
            <a:lvl4pPr lvl="3" algn="ctr">
              <a:spcBef>
                <a:spcPts val="0"/>
              </a:spcBef>
              <a:spcAft>
                <a:spcPts val="0"/>
              </a:spcAft>
              <a:buSzPts val="5800"/>
              <a:buNone/>
              <a:defRPr sz="5800"/>
            </a:lvl4pPr>
            <a:lvl5pPr lvl="4" algn="ctr">
              <a:spcBef>
                <a:spcPts val="0"/>
              </a:spcBef>
              <a:spcAft>
                <a:spcPts val="0"/>
              </a:spcAft>
              <a:buSzPts val="5800"/>
              <a:buNone/>
              <a:defRPr sz="5800"/>
            </a:lvl5pPr>
            <a:lvl6pPr lvl="5" algn="ctr">
              <a:spcBef>
                <a:spcPts val="0"/>
              </a:spcBef>
              <a:spcAft>
                <a:spcPts val="0"/>
              </a:spcAft>
              <a:buSzPts val="5800"/>
              <a:buNone/>
              <a:defRPr sz="5800"/>
            </a:lvl6pPr>
            <a:lvl7pPr lvl="6" algn="ctr">
              <a:spcBef>
                <a:spcPts val="0"/>
              </a:spcBef>
              <a:spcAft>
                <a:spcPts val="0"/>
              </a:spcAft>
              <a:buSzPts val="5800"/>
              <a:buNone/>
              <a:defRPr sz="5800"/>
            </a:lvl7pPr>
            <a:lvl8pPr lvl="7" algn="ctr">
              <a:spcBef>
                <a:spcPts val="0"/>
              </a:spcBef>
              <a:spcAft>
                <a:spcPts val="0"/>
              </a:spcAft>
              <a:buSzPts val="5800"/>
              <a:buNone/>
              <a:defRPr sz="5800"/>
            </a:lvl8pPr>
            <a:lvl9pPr lvl="8" algn="ctr">
              <a:spcBef>
                <a:spcPts val="0"/>
              </a:spcBef>
              <a:spcAft>
                <a:spcPts val="0"/>
              </a:spcAft>
              <a:buSzPts val="5800"/>
              <a:buNone/>
              <a:defRPr sz="58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125550" lIns="125550" spcFirstLastPara="1" rIns="125550" wrap="square" tIns="125550">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125550" lIns="125550" spcFirstLastPara="1" rIns="125550" wrap="square" tIns="125550">
            <a:normAutofit/>
          </a:bodyPr>
          <a:lstStyle>
            <a:lvl1pPr indent="-387350" lvl="0" marL="457200">
              <a:spcBef>
                <a:spcPts val="0"/>
              </a:spcBef>
              <a:spcAft>
                <a:spcPts val="0"/>
              </a:spcAft>
              <a:buSzPts val="2500"/>
              <a:buChar char="●"/>
              <a:defRPr/>
            </a:lvl1pPr>
            <a:lvl2pPr indent="-349250" lvl="1" marL="914400">
              <a:spcBef>
                <a:spcPts val="0"/>
              </a:spcBef>
              <a:spcAft>
                <a:spcPts val="0"/>
              </a:spcAft>
              <a:buSzPts val="1900"/>
              <a:buChar char="○"/>
              <a:defRPr/>
            </a:lvl2pPr>
            <a:lvl3pPr indent="-349250" lvl="2" marL="1371600">
              <a:spcBef>
                <a:spcPts val="0"/>
              </a:spcBef>
              <a:spcAft>
                <a:spcPts val="0"/>
              </a:spcAft>
              <a:buSzPts val="1900"/>
              <a:buChar char="■"/>
              <a:defRPr/>
            </a:lvl3pPr>
            <a:lvl4pPr indent="-349250" lvl="3" marL="1828800">
              <a:spcBef>
                <a:spcPts val="0"/>
              </a:spcBef>
              <a:spcAft>
                <a:spcPts val="0"/>
              </a:spcAft>
              <a:buSzPts val="1900"/>
              <a:buChar char="●"/>
              <a:defRPr/>
            </a:lvl4pPr>
            <a:lvl5pPr indent="-349250" lvl="4" marL="2286000">
              <a:spcBef>
                <a:spcPts val="0"/>
              </a:spcBef>
              <a:spcAft>
                <a:spcPts val="0"/>
              </a:spcAft>
              <a:buSzPts val="1900"/>
              <a:buChar char="○"/>
              <a:defRPr/>
            </a:lvl5pPr>
            <a:lvl6pPr indent="-349250" lvl="5" marL="2743200">
              <a:spcBef>
                <a:spcPts val="0"/>
              </a:spcBef>
              <a:spcAft>
                <a:spcPts val="0"/>
              </a:spcAft>
              <a:buSzPts val="1900"/>
              <a:buChar char="■"/>
              <a:defRPr/>
            </a:lvl6pPr>
            <a:lvl7pPr indent="-349250" lvl="6" marL="3200400">
              <a:spcBef>
                <a:spcPts val="0"/>
              </a:spcBef>
              <a:spcAft>
                <a:spcPts val="0"/>
              </a:spcAft>
              <a:buSzPts val="1900"/>
              <a:buChar char="●"/>
              <a:defRPr/>
            </a:lvl7pPr>
            <a:lvl8pPr indent="-349250" lvl="7" marL="3657600">
              <a:spcBef>
                <a:spcPts val="0"/>
              </a:spcBef>
              <a:spcAft>
                <a:spcPts val="0"/>
              </a:spcAft>
              <a:buSzPts val="1900"/>
              <a:buChar char="○"/>
              <a:defRPr/>
            </a:lvl8pPr>
            <a:lvl9pPr indent="-349250" lvl="8" marL="4114800">
              <a:spcBef>
                <a:spcPts val="0"/>
              </a:spcBef>
              <a:spcAft>
                <a:spcPts val="0"/>
              </a:spcAft>
              <a:buSzPts val="1900"/>
              <a:buChar char="■"/>
              <a:defRPr/>
            </a:lvl9pPr>
          </a:lstStyle>
          <a:p/>
        </p:txBody>
      </p:sp>
      <p:sp>
        <p:nvSpPr>
          <p:cNvPr id="40" name="Google Shape;40;p9"/>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125550" lIns="125550" spcFirstLastPara="1" rIns="125550" wrap="square" tIns="125550">
            <a:normAutofit/>
          </a:bodyPr>
          <a:lstStyle>
            <a:lvl1pPr indent="-228600" lvl="0" marL="457200">
              <a:lnSpc>
                <a:spcPct val="100000"/>
              </a:lnSpc>
              <a:spcBef>
                <a:spcPts val="0"/>
              </a:spcBef>
              <a:spcAft>
                <a:spcPts val="0"/>
              </a:spcAft>
              <a:buSzPts val="2500"/>
              <a:buNone/>
              <a:defRPr/>
            </a:lvl1pPr>
          </a:lstStyle>
          <a:p/>
        </p:txBody>
      </p:sp>
      <p:sp>
        <p:nvSpPr>
          <p:cNvPr id="43" name="Google Shape;43;p10"/>
          <p:cNvSpPr txBox="1"/>
          <p:nvPr>
            <p:ph idx="12" type="sldNum"/>
          </p:nvPr>
        </p:nvSpPr>
        <p:spPr>
          <a:xfrm>
            <a:off x="7201589" y="9119180"/>
            <a:ext cx="466500" cy="769500"/>
          </a:xfrm>
          <a:prstGeom prst="rect">
            <a:avLst/>
          </a:prstGeom>
        </p:spPr>
        <p:txBody>
          <a:bodyPr anchorCtr="0" anchor="ctr" bIns="125550" lIns="125550" spcFirstLastPara="1" rIns="125550" wrap="square" tIns="1255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300" cy="1119900"/>
          </a:xfrm>
          <a:prstGeom prst="rect">
            <a:avLst/>
          </a:prstGeom>
          <a:noFill/>
          <a:ln>
            <a:noFill/>
          </a:ln>
        </p:spPr>
        <p:txBody>
          <a:bodyPr anchorCtr="0" anchor="t" bIns="125550" lIns="125550" spcFirstLastPara="1" rIns="125550" wrap="square" tIns="125550">
            <a:normAutofit/>
          </a:bodyPr>
          <a:lstStyle>
            <a:lvl1pPr lvl="0">
              <a:spcBef>
                <a:spcPts val="0"/>
              </a:spcBef>
              <a:spcAft>
                <a:spcPts val="0"/>
              </a:spcAft>
              <a:buClr>
                <a:schemeClr val="dk1"/>
              </a:buClr>
              <a:buSzPts val="3800"/>
              <a:buNone/>
              <a:defRPr sz="3800">
                <a:solidFill>
                  <a:schemeClr val="dk1"/>
                </a:solidFill>
              </a:defRPr>
            </a:lvl1pPr>
            <a:lvl2pPr lvl="1">
              <a:spcBef>
                <a:spcPts val="0"/>
              </a:spcBef>
              <a:spcAft>
                <a:spcPts val="0"/>
              </a:spcAft>
              <a:buClr>
                <a:schemeClr val="dk1"/>
              </a:buClr>
              <a:buSzPts val="3800"/>
              <a:buNone/>
              <a:defRPr sz="3800">
                <a:solidFill>
                  <a:schemeClr val="dk1"/>
                </a:solidFill>
              </a:defRPr>
            </a:lvl2pPr>
            <a:lvl3pPr lvl="2">
              <a:spcBef>
                <a:spcPts val="0"/>
              </a:spcBef>
              <a:spcAft>
                <a:spcPts val="0"/>
              </a:spcAft>
              <a:buClr>
                <a:schemeClr val="dk1"/>
              </a:buClr>
              <a:buSzPts val="3800"/>
              <a:buNone/>
              <a:defRPr sz="3800">
                <a:solidFill>
                  <a:schemeClr val="dk1"/>
                </a:solidFill>
              </a:defRPr>
            </a:lvl3pPr>
            <a:lvl4pPr lvl="3">
              <a:spcBef>
                <a:spcPts val="0"/>
              </a:spcBef>
              <a:spcAft>
                <a:spcPts val="0"/>
              </a:spcAft>
              <a:buClr>
                <a:schemeClr val="dk1"/>
              </a:buClr>
              <a:buSzPts val="3800"/>
              <a:buNone/>
              <a:defRPr sz="3800">
                <a:solidFill>
                  <a:schemeClr val="dk1"/>
                </a:solidFill>
              </a:defRPr>
            </a:lvl4pPr>
            <a:lvl5pPr lvl="4">
              <a:spcBef>
                <a:spcPts val="0"/>
              </a:spcBef>
              <a:spcAft>
                <a:spcPts val="0"/>
              </a:spcAft>
              <a:buClr>
                <a:schemeClr val="dk1"/>
              </a:buClr>
              <a:buSzPts val="3800"/>
              <a:buNone/>
              <a:defRPr sz="3800">
                <a:solidFill>
                  <a:schemeClr val="dk1"/>
                </a:solidFill>
              </a:defRPr>
            </a:lvl5pPr>
            <a:lvl6pPr lvl="5">
              <a:spcBef>
                <a:spcPts val="0"/>
              </a:spcBef>
              <a:spcAft>
                <a:spcPts val="0"/>
              </a:spcAft>
              <a:buClr>
                <a:schemeClr val="dk1"/>
              </a:buClr>
              <a:buSzPts val="3800"/>
              <a:buNone/>
              <a:defRPr sz="3800">
                <a:solidFill>
                  <a:schemeClr val="dk1"/>
                </a:solidFill>
              </a:defRPr>
            </a:lvl6pPr>
            <a:lvl7pPr lvl="6">
              <a:spcBef>
                <a:spcPts val="0"/>
              </a:spcBef>
              <a:spcAft>
                <a:spcPts val="0"/>
              </a:spcAft>
              <a:buClr>
                <a:schemeClr val="dk1"/>
              </a:buClr>
              <a:buSzPts val="3800"/>
              <a:buNone/>
              <a:defRPr sz="3800">
                <a:solidFill>
                  <a:schemeClr val="dk1"/>
                </a:solidFill>
              </a:defRPr>
            </a:lvl7pPr>
            <a:lvl8pPr lvl="7">
              <a:spcBef>
                <a:spcPts val="0"/>
              </a:spcBef>
              <a:spcAft>
                <a:spcPts val="0"/>
              </a:spcAft>
              <a:buClr>
                <a:schemeClr val="dk1"/>
              </a:buClr>
              <a:buSzPts val="3800"/>
              <a:buNone/>
              <a:defRPr sz="3800">
                <a:solidFill>
                  <a:schemeClr val="dk1"/>
                </a:solidFill>
              </a:defRPr>
            </a:lvl8pPr>
            <a:lvl9pPr lvl="8">
              <a:spcBef>
                <a:spcPts val="0"/>
              </a:spcBef>
              <a:spcAft>
                <a:spcPts val="0"/>
              </a:spcAft>
              <a:buClr>
                <a:schemeClr val="dk1"/>
              </a:buClr>
              <a:buSzPts val="3800"/>
              <a:buNone/>
              <a:defRPr sz="3800">
                <a:solidFill>
                  <a:schemeClr val="dk1"/>
                </a:solidFill>
              </a:defRPr>
            </a:lvl9pPr>
          </a:lstStyle>
          <a:p/>
        </p:txBody>
      </p:sp>
      <p:sp>
        <p:nvSpPr>
          <p:cNvPr id="7" name="Google Shape;7;p1"/>
          <p:cNvSpPr txBox="1"/>
          <p:nvPr>
            <p:ph idx="1" type="body"/>
          </p:nvPr>
        </p:nvSpPr>
        <p:spPr>
          <a:xfrm>
            <a:off x="264945" y="2253729"/>
            <a:ext cx="7242300" cy="6681000"/>
          </a:xfrm>
          <a:prstGeom prst="rect">
            <a:avLst/>
          </a:prstGeom>
          <a:noFill/>
          <a:ln>
            <a:noFill/>
          </a:ln>
        </p:spPr>
        <p:txBody>
          <a:bodyPr anchorCtr="0" anchor="t" bIns="125550" lIns="125550" spcFirstLastPara="1" rIns="125550" wrap="square" tIns="125550">
            <a:normAutofit/>
          </a:bodyPr>
          <a:lstStyle>
            <a:lvl1pPr indent="-387350" lvl="0" marL="457200">
              <a:lnSpc>
                <a:spcPct val="115000"/>
              </a:lnSpc>
              <a:spcBef>
                <a:spcPts val="0"/>
              </a:spcBef>
              <a:spcAft>
                <a:spcPts val="0"/>
              </a:spcAft>
              <a:buClr>
                <a:schemeClr val="dk2"/>
              </a:buClr>
              <a:buSzPts val="2500"/>
              <a:buChar char="●"/>
              <a:defRPr sz="2500">
                <a:solidFill>
                  <a:schemeClr val="dk2"/>
                </a:solidFill>
              </a:defRPr>
            </a:lvl1pPr>
            <a:lvl2pPr indent="-349250" lvl="1" marL="914400">
              <a:lnSpc>
                <a:spcPct val="115000"/>
              </a:lnSpc>
              <a:spcBef>
                <a:spcPts val="0"/>
              </a:spcBef>
              <a:spcAft>
                <a:spcPts val="0"/>
              </a:spcAft>
              <a:buClr>
                <a:schemeClr val="dk2"/>
              </a:buClr>
              <a:buSzPts val="1900"/>
              <a:buChar char="○"/>
              <a:defRPr sz="1900">
                <a:solidFill>
                  <a:schemeClr val="dk2"/>
                </a:solidFill>
              </a:defRPr>
            </a:lvl2pPr>
            <a:lvl3pPr indent="-349250" lvl="2" marL="1371600">
              <a:lnSpc>
                <a:spcPct val="115000"/>
              </a:lnSpc>
              <a:spcBef>
                <a:spcPts val="0"/>
              </a:spcBef>
              <a:spcAft>
                <a:spcPts val="0"/>
              </a:spcAft>
              <a:buClr>
                <a:schemeClr val="dk2"/>
              </a:buClr>
              <a:buSzPts val="1900"/>
              <a:buChar char="■"/>
              <a:defRPr sz="1900">
                <a:solidFill>
                  <a:schemeClr val="dk2"/>
                </a:solidFill>
              </a:defRPr>
            </a:lvl3pPr>
            <a:lvl4pPr indent="-349250" lvl="3" marL="1828800">
              <a:lnSpc>
                <a:spcPct val="115000"/>
              </a:lnSpc>
              <a:spcBef>
                <a:spcPts val="0"/>
              </a:spcBef>
              <a:spcAft>
                <a:spcPts val="0"/>
              </a:spcAft>
              <a:buClr>
                <a:schemeClr val="dk2"/>
              </a:buClr>
              <a:buSzPts val="1900"/>
              <a:buChar char="●"/>
              <a:defRPr sz="1900">
                <a:solidFill>
                  <a:schemeClr val="dk2"/>
                </a:solidFill>
              </a:defRPr>
            </a:lvl4pPr>
            <a:lvl5pPr indent="-349250" lvl="4" marL="2286000">
              <a:lnSpc>
                <a:spcPct val="115000"/>
              </a:lnSpc>
              <a:spcBef>
                <a:spcPts val="0"/>
              </a:spcBef>
              <a:spcAft>
                <a:spcPts val="0"/>
              </a:spcAft>
              <a:buClr>
                <a:schemeClr val="dk2"/>
              </a:buClr>
              <a:buSzPts val="1900"/>
              <a:buChar char="○"/>
              <a:defRPr sz="1900">
                <a:solidFill>
                  <a:schemeClr val="dk2"/>
                </a:solidFill>
              </a:defRPr>
            </a:lvl5pPr>
            <a:lvl6pPr indent="-349250" lvl="5" marL="2743200">
              <a:lnSpc>
                <a:spcPct val="115000"/>
              </a:lnSpc>
              <a:spcBef>
                <a:spcPts val="0"/>
              </a:spcBef>
              <a:spcAft>
                <a:spcPts val="0"/>
              </a:spcAft>
              <a:buClr>
                <a:schemeClr val="dk2"/>
              </a:buClr>
              <a:buSzPts val="1900"/>
              <a:buChar char="■"/>
              <a:defRPr sz="1900">
                <a:solidFill>
                  <a:schemeClr val="dk2"/>
                </a:solidFill>
              </a:defRPr>
            </a:lvl6pPr>
            <a:lvl7pPr indent="-349250" lvl="6" marL="3200400">
              <a:lnSpc>
                <a:spcPct val="115000"/>
              </a:lnSpc>
              <a:spcBef>
                <a:spcPts val="0"/>
              </a:spcBef>
              <a:spcAft>
                <a:spcPts val="0"/>
              </a:spcAft>
              <a:buClr>
                <a:schemeClr val="dk2"/>
              </a:buClr>
              <a:buSzPts val="1900"/>
              <a:buChar char="●"/>
              <a:defRPr sz="1900">
                <a:solidFill>
                  <a:schemeClr val="dk2"/>
                </a:solidFill>
              </a:defRPr>
            </a:lvl7pPr>
            <a:lvl8pPr indent="-349250" lvl="7" marL="3657600">
              <a:lnSpc>
                <a:spcPct val="115000"/>
              </a:lnSpc>
              <a:spcBef>
                <a:spcPts val="0"/>
              </a:spcBef>
              <a:spcAft>
                <a:spcPts val="0"/>
              </a:spcAft>
              <a:buClr>
                <a:schemeClr val="dk2"/>
              </a:buClr>
              <a:buSzPts val="1900"/>
              <a:buChar char="○"/>
              <a:defRPr sz="1900">
                <a:solidFill>
                  <a:schemeClr val="dk2"/>
                </a:solidFill>
              </a:defRPr>
            </a:lvl8pPr>
            <a:lvl9pPr indent="-349250" lvl="8" marL="4114800">
              <a:lnSpc>
                <a:spcPct val="115000"/>
              </a:lnSpc>
              <a:spcBef>
                <a:spcPts val="0"/>
              </a:spcBef>
              <a:spcAft>
                <a:spcPts val="0"/>
              </a:spcAft>
              <a:buClr>
                <a:schemeClr val="dk2"/>
              </a:buClr>
              <a:buSzPts val="1900"/>
              <a:buChar char="■"/>
              <a:defRPr sz="1900">
                <a:solidFill>
                  <a:schemeClr val="dk2"/>
                </a:solidFill>
              </a:defRPr>
            </a:lvl9pPr>
          </a:lstStyle>
          <a:p/>
        </p:txBody>
      </p:sp>
      <p:sp>
        <p:nvSpPr>
          <p:cNvPr id="8" name="Google Shape;8;p1"/>
          <p:cNvSpPr txBox="1"/>
          <p:nvPr>
            <p:ph idx="12" type="sldNum"/>
          </p:nvPr>
        </p:nvSpPr>
        <p:spPr>
          <a:xfrm>
            <a:off x="7201589" y="9119180"/>
            <a:ext cx="466500" cy="769500"/>
          </a:xfrm>
          <a:prstGeom prst="rect">
            <a:avLst/>
          </a:prstGeom>
          <a:noFill/>
          <a:ln>
            <a:noFill/>
          </a:ln>
        </p:spPr>
        <p:txBody>
          <a:bodyPr anchorCtr="0" anchor="ctr" bIns="125550" lIns="125550" spcFirstLastPara="1" rIns="125550" wrap="square" tIns="125550">
            <a:normAutofit/>
          </a:bodyPr>
          <a:lstStyle>
            <a:lvl1pPr lvl="0" algn="r">
              <a:buNone/>
              <a:defRPr sz="1400">
                <a:solidFill>
                  <a:schemeClr val="dk2"/>
                </a:solidFill>
              </a:defRPr>
            </a:lvl1pPr>
            <a:lvl2pPr lvl="1" algn="r">
              <a:buNone/>
              <a:defRPr sz="1400">
                <a:solidFill>
                  <a:schemeClr val="dk2"/>
                </a:solidFill>
              </a:defRPr>
            </a:lvl2pPr>
            <a:lvl3pPr lvl="2" algn="r">
              <a:buNone/>
              <a:defRPr sz="1400">
                <a:solidFill>
                  <a:schemeClr val="dk2"/>
                </a:solidFill>
              </a:defRPr>
            </a:lvl3pPr>
            <a:lvl4pPr lvl="3" algn="r">
              <a:buNone/>
              <a:defRPr sz="1400">
                <a:solidFill>
                  <a:schemeClr val="dk2"/>
                </a:solidFill>
              </a:defRPr>
            </a:lvl4pPr>
            <a:lvl5pPr lvl="4" algn="r">
              <a:buNone/>
              <a:defRPr sz="1400">
                <a:solidFill>
                  <a:schemeClr val="dk2"/>
                </a:solidFill>
              </a:defRPr>
            </a:lvl5pPr>
            <a:lvl6pPr lvl="5" algn="r">
              <a:buNone/>
              <a:defRPr sz="1400">
                <a:solidFill>
                  <a:schemeClr val="dk2"/>
                </a:solidFill>
              </a:defRPr>
            </a:lvl6pPr>
            <a:lvl7pPr lvl="6" algn="r">
              <a:buNone/>
              <a:defRPr sz="1400">
                <a:solidFill>
                  <a:schemeClr val="dk2"/>
                </a:solidFill>
              </a:defRPr>
            </a:lvl7pPr>
            <a:lvl8pPr lvl="7" algn="r">
              <a:buNone/>
              <a:defRPr sz="1400">
                <a:solidFill>
                  <a:schemeClr val="dk2"/>
                </a:solidFill>
              </a:defRPr>
            </a:lvl8pPr>
            <a:lvl9pPr lvl="8" algn="r">
              <a:buNone/>
              <a:defRPr sz="14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School Day Recall</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453675" y="929250"/>
            <a:ext cx="69864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a:t>
            </a:r>
            <a:r>
              <a:rPr b="1" lang="en" sz="1200">
                <a:latin typeface="Halant"/>
                <a:ea typeface="Halant"/>
                <a:cs typeface="Halant"/>
                <a:sym typeface="Halant"/>
              </a:rPr>
              <a:t> </a:t>
            </a:r>
            <a:r>
              <a:rPr lang="en" sz="1200">
                <a:latin typeface="Halant"/>
                <a:ea typeface="Halant"/>
                <a:cs typeface="Halant"/>
                <a:sym typeface="Halant"/>
              </a:rPr>
              <a:t>Think about your school day yesterday. Write a narrative about what happened during your day, ensuring to discuss what happened in World History class.</a:t>
            </a:r>
            <a:endParaRPr sz="1200">
              <a:latin typeface="Halant"/>
              <a:ea typeface="Halant"/>
              <a:cs typeface="Halant"/>
              <a:sym typeface="Halant"/>
            </a:endParaRPr>
          </a:p>
        </p:txBody>
      </p:sp>
      <p:pic>
        <p:nvPicPr>
          <p:cNvPr id="104" name="Google Shape;104;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5" name="Google Shape;105;p25"/>
          <p:cNvSpPr txBox="1"/>
          <p:nvPr/>
        </p:nvSpPr>
        <p:spPr>
          <a:xfrm>
            <a:off x="556825" y="13330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chemeClr val="dk2"/>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chemeClr val="dk2"/>
              </a:solidFill>
              <a:latin typeface="Inter"/>
              <a:ea typeface="Inter"/>
              <a:cs typeface="Inter"/>
              <a:sym typeface="Inter"/>
            </a:endParaRPr>
          </a:p>
        </p:txBody>
      </p:sp>
      <p:sp>
        <p:nvSpPr>
          <p:cNvPr id="106" name="Google Shape;106;p25"/>
          <p:cNvSpPr txBox="1"/>
          <p:nvPr/>
        </p:nvSpPr>
        <p:spPr>
          <a:xfrm>
            <a:off x="330050" y="578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4" name="Shape 234"/>
        <p:cNvGrpSpPr/>
        <p:nvPr/>
      </p:nvGrpSpPr>
      <p:grpSpPr>
        <a:xfrm>
          <a:off x="0" y="0"/>
          <a:ext cx="0" cy="0"/>
          <a:chOff x="0" y="0"/>
          <a:chExt cx="0" cy="0"/>
        </a:xfrm>
      </p:grpSpPr>
      <p:sp>
        <p:nvSpPr>
          <p:cNvPr id="235" name="Google Shape;235;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 (Exemplar)</a:t>
            </a:r>
            <a:endParaRPr sz="2400">
              <a:solidFill>
                <a:schemeClr val="dk1"/>
              </a:solidFill>
              <a:latin typeface="Halant"/>
              <a:ea typeface="Halant"/>
              <a:cs typeface="Halant"/>
              <a:sym typeface="Halant"/>
            </a:endParaRPr>
          </a:p>
        </p:txBody>
      </p:sp>
      <p:pic>
        <p:nvPicPr>
          <p:cNvPr id="236" name="Google Shape;236;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7" name="Google Shape;237;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8" name="Google Shape;238;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9" name="Google Shape;239;p3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40" name="Google Shape;240;p34"/>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241" name="Google Shape;241;p34"/>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pic>
        <p:nvPicPr>
          <p:cNvPr id="242" name="Google Shape;242;p34"/>
          <p:cNvPicPr preferRelativeResize="0"/>
          <p:nvPr/>
        </p:nvPicPr>
        <p:blipFill>
          <a:blip r:embed="rId5">
            <a:alphaModFix/>
          </a:blip>
          <a:stretch>
            <a:fillRect/>
          </a:stretch>
        </p:blipFill>
        <p:spPr>
          <a:xfrm>
            <a:off x="1989900" y="2217775"/>
            <a:ext cx="3596999" cy="3596975"/>
          </a:xfrm>
          <a:prstGeom prst="rect">
            <a:avLst/>
          </a:prstGeom>
          <a:noFill/>
          <a:ln cap="flat" cmpd="sng" w="19050">
            <a:solidFill>
              <a:schemeClr val="dk2"/>
            </a:solidFill>
            <a:prstDash val="solid"/>
            <a:round/>
            <a:headEnd len="sm" w="sm" type="none"/>
            <a:tailEnd len="sm" w="sm" type="none"/>
          </a:ln>
        </p:spPr>
      </p:pic>
      <p:sp>
        <p:nvSpPr>
          <p:cNvPr id="243" name="Google Shape;243;p34"/>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 1: A text message thread between Andrew and his best friend, Zoe.</a:t>
            </a:r>
            <a:endParaRPr sz="1200">
              <a:solidFill>
                <a:schemeClr val="dk1"/>
              </a:solidFill>
              <a:latin typeface="Inter"/>
              <a:ea typeface="Inter"/>
              <a:cs typeface="Inter"/>
              <a:sym typeface="Inter"/>
            </a:endParaRPr>
          </a:p>
        </p:txBody>
      </p:sp>
      <p:sp>
        <p:nvSpPr>
          <p:cNvPr id="244" name="Google Shape;244;p34"/>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Zoe feelings for Andrew not friends</a:t>
            </a:r>
            <a:endParaRPr b="1" sz="1200">
              <a:solidFill>
                <a:srgbClr val="E95C3D"/>
              </a:solidFill>
            </a:endParaRPr>
          </a:p>
        </p:txBody>
      </p:sp>
      <p:sp>
        <p:nvSpPr>
          <p:cNvPr id="245" name="Google Shape;245;p34"/>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246" name="Google Shape;246;p34"/>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247" name="Google Shape;247;p34"/>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source shows us both Andrew and Zoe’s perspective. They are best friends and Andrew trusts Zoe enough to tell her about the issues he is having with Rachel due to her academic focus. Zoe may have some other feelings for Andrew (note the heart by his name) and that could be fueling her responses to him to convince him to break it off with Rachel.</a:t>
            </a:r>
            <a:endParaRPr b="1" sz="1200">
              <a:solidFill>
                <a:srgbClr val="E95C3D"/>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1" name="Shape 251"/>
        <p:cNvGrpSpPr/>
        <p:nvPr/>
      </p:nvGrpSpPr>
      <p:grpSpPr>
        <a:xfrm>
          <a:off x="0" y="0"/>
          <a:ext cx="0" cy="0"/>
          <a:chOff x="0" y="0"/>
          <a:chExt cx="0" cy="0"/>
        </a:xfrm>
      </p:grpSpPr>
      <p:sp>
        <p:nvSpPr>
          <p:cNvPr id="252" name="Google Shape;252;p3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 (Exemplar)</a:t>
            </a:r>
            <a:endParaRPr i="1" sz="2400">
              <a:solidFill>
                <a:schemeClr val="dk1"/>
              </a:solidFill>
              <a:latin typeface="Halant"/>
              <a:ea typeface="Halant"/>
              <a:cs typeface="Halant"/>
              <a:sym typeface="Halant"/>
            </a:endParaRPr>
          </a:p>
        </p:txBody>
      </p:sp>
      <p:pic>
        <p:nvPicPr>
          <p:cNvPr id="253" name="Google Shape;253;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4" name="Google Shape;254;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5" name="Google Shape;255;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6" name="Google Shape;256;p3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57" name="Google Shape;257;p35"/>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258" name="Google Shape;258;p35"/>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sp>
        <p:nvSpPr>
          <p:cNvPr id="259" name="Google Shape;259;p35"/>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 2: A text message thread between Andrew and Rachel.</a:t>
            </a:r>
            <a:endParaRPr sz="1200">
              <a:solidFill>
                <a:schemeClr val="dk1"/>
              </a:solidFill>
              <a:latin typeface="Inter"/>
              <a:ea typeface="Inter"/>
              <a:cs typeface="Inter"/>
              <a:sym typeface="Inter"/>
            </a:endParaRPr>
          </a:p>
        </p:txBody>
      </p:sp>
      <p:sp>
        <p:nvSpPr>
          <p:cNvPr id="260" name="Google Shape;260;p35"/>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Rachel busy schoolwork Andrew focus music</a:t>
            </a:r>
            <a:endParaRPr b="1" sz="1200">
              <a:solidFill>
                <a:srgbClr val="E95C3D"/>
              </a:solidFill>
            </a:endParaRPr>
          </a:p>
        </p:txBody>
      </p:sp>
      <p:sp>
        <p:nvSpPr>
          <p:cNvPr id="261" name="Google Shape;261;p35"/>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262" name="Google Shape;262;p35"/>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263" name="Google Shape;263;p35"/>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source shows us both Rachel and Andrew’s perspective. We see that Rachel is incredibly busy with her school work, which is driving her decision to cancel on date night. Andrew, who is focused more on music, is concerned more about her coming to his concert, which showcases his passion for music.</a:t>
            </a:r>
            <a:endParaRPr b="1" sz="2400">
              <a:solidFill>
                <a:srgbClr val="E95C3D"/>
              </a:solidFill>
            </a:endParaRPr>
          </a:p>
        </p:txBody>
      </p:sp>
      <p:pic>
        <p:nvPicPr>
          <p:cNvPr id="264" name="Google Shape;264;p35"/>
          <p:cNvPicPr preferRelativeResize="0"/>
          <p:nvPr/>
        </p:nvPicPr>
        <p:blipFill>
          <a:blip r:embed="rId5">
            <a:alphaModFix/>
          </a:blip>
          <a:stretch>
            <a:fillRect/>
          </a:stretch>
        </p:blipFill>
        <p:spPr>
          <a:xfrm>
            <a:off x="1989900" y="2217763"/>
            <a:ext cx="3596999" cy="3596999"/>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8" name="Shape 268"/>
        <p:cNvGrpSpPr/>
        <p:nvPr/>
      </p:nvGrpSpPr>
      <p:grpSpPr>
        <a:xfrm>
          <a:off x="0" y="0"/>
          <a:ext cx="0" cy="0"/>
          <a:chOff x="0" y="0"/>
          <a:chExt cx="0" cy="0"/>
        </a:xfrm>
      </p:grpSpPr>
      <p:sp>
        <p:nvSpPr>
          <p:cNvPr id="269" name="Google Shape;269;p3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 (Exemplar)</a:t>
            </a:r>
            <a:endParaRPr i="1" sz="2400">
              <a:solidFill>
                <a:schemeClr val="dk1"/>
              </a:solidFill>
              <a:latin typeface="Halant"/>
              <a:ea typeface="Halant"/>
              <a:cs typeface="Halant"/>
              <a:sym typeface="Halant"/>
            </a:endParaRPr>
          </a:p>
        </p:txBody>
      </p:sp>
      <p:pic>
        <p:nvPicPr>
          <p:cNvPr id="270" name="Google Shape;270;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1" name="Google Shape;271;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2" name="Google Shape;272;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3" name="Google Shape;273;p3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74" name="Google Shape;274;p36"/>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275" name="Google Shape;275;p36"/>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sp>
        <p:nvSpPr>
          <p:cNvPr id="276" name="Google Shape;276;p36"/>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 3: A text message thread between Rachel’s parents.</a:t>
            </a:r>
            <a:endParaRPr sz="1200">
              <a:solidFill>
                <a:schemeClr val="dk1"/>
              </a:solidFill>
              <a:latin typeface="Inter"/>
              <a:ea typeface="Inter"/>
              <a:cs typeface="Inter"/>
              <a:sym typeface="Inter"/>
            </a:endParaRPr>
          </a:p>
        </p:txBody>
      </p:sp>
      <p:sp>
        <p:nvSpPr>
          <p:cNvPr id="277" name="Google Shape;277;p36"/>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Mom concerned grades fail Andrew attention</a:t>
            </a:r>
            <a:endParaRPr b="1" sz="1200">
              <a:solidFill>
                <a:srgbClr val="E95C3D"/>
              </a:solidFill>
            </a:endParaRPr>
          </a:p>
        </p:txBody>
      </p:sp>
      <p:sp>
        <p:nvSpPr>
          <p:cNvPr id="278" name="Google Shape;278;p36"/>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279" name="Google Shape;279;p36"/>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280" name="Google Shape;280;p36"/>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source shows us Rachel’s parents’ perspectives on the relationship. As her parents, both of them want what is best for her. Her mom is worried about the attention that Rachel gives to Andrew instead of her academics. For her, it is clear that college is a measure of success and that’s why she is being protective of Rachel. Her dad seems to be more lenient and concerned more with his daughter’s mental health than her academic achievements.</a:t>
            </a:r>
            <a:endParaRPr b="1" sz="2400">
              <a:solidFill>
                <a:srgbClr val="E95C3D"/>
              </a:solidFill>
            </a:endParaRPr>
          </a:p>
        </p:txBody>
      </p:sp>
      <p:pic>
        <p:nvPicPr>
          <p:cNvPr id="281" name="Google Shape;281;p36"/>
          <p:cNvPicPr preferRelativeResize="0"/>
          <p:nvPr/>
        </p:nvPicPr>
        <p:blipFill>
          <a:blip r:embed="rId5">
            <a:alphaModFix/>
          </a:blip>
          <a:stretch>
            <a:fillRect/>
          </a:stretch>
        </p:blipFill>
        <p:spPr>
          <a:xfrm>
            <a:off x="1989901" y="2217763"/>
            <a:ext cx="3596999" cy="3596975"/>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5" name="Shape 285"/>
        <p:cNvGrpSpPr/>
        <p:nvPr/>
      </p:nvGrpSpPr>
      <p:grpSpPr>
        <a:xfrm>
          <a:off x="0" y="0"/>
          <a:ext cx="0" cy="0"/>
          <a:chOff x="0" y="0"/>
          <a:chExt cx="0" cy="0"/>
        </a:xfrm>
      </p:grpSpPr>
      <p:sp>
        <p:nvSpPr>
          <p:cNvPr id="286" name="Google Shape;286;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 (Exemplar)</a:t>
            </a:r>
            <a:endParaRPr i="1" sz="2400">
              <a:solidFill>
                <a:schemeClr val="dk1"/>
              </a:solidFill>
              <a:latin typeface="Halant"/>
              <a:ea typeface="Halant"/>
              <a:cs typeface="Halant"/>
              <a:sym typeface="Halant"/>
            </a:endParaRPr>
          </a:p>
        </p:txBody>
      </p:sp>
      <p:pic>
        <p:nvPicPr>
          <p:cNvPr id="287" name="Google Shape;287;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8" name="Google Shape;288;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9" name="Google Shape;289;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90" name="Google Shape;290;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91" name="Google Shape;291;p37"/>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292" name="Google Shape;292;p37"/>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sp>
        <p:nvSpPr>
          <p:cNvPr id="293" name="Google Shape;293;p37"/>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 4: A note to Rachel from her best friend, Juliana.</a:t>
            </a:r>
            <a:endParaRPr sz="1200">
              <a:solidFill>
                <a:schemeClr val="dk1"/>
              </a:solidFill>
              <a:latin typeface="Inter"/>
              <a:ea typeface="Inter"/>
              <a:cs typeface="Inter"/>
              <a:sym typeface="Inter"/>
            </a:endParaRPr>
          </a:p>
        </p:txBody>
      </p:sp>
      <p:sp>
        <p:nvSpPr>
          <p:cNvPr id="294" name="Google Shape;294;p37"/>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Zoe Andrew often together not Rachel</a:t>
            </a:r>
            <a:endParaRPr b="1" sz="1200">
              <a:solidFill>
                <a:srgbClr val="E95C3D"/>
              </a:solidFill>
            </a:endParaRPr>
          </a:p>
        </p:txBody>
      </p:sp>
      <p:sp>
        <p:nvSpPr>
          <p:cNvPr id="295" name="Google Shape;295;p37"/>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296" name="Google Shape;296;p37"/>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297" name="Google Shape;297;p37"/>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source shows us Juliana’s perspective. As Rachel’s best friend, she is going to be protective of Rachel and ready to defend her against any problems. That is likely why she points out the Zoe is hanging out with Andrew all the time, as she sees her as a threat to her best friend’s relationship.</a:t>
            </a:r>
            <a:endParaRPr b="1" sz="1200">
              <a:solidFill>
                <a:srgbClr val="E95C3D"/>
              </a:solidFill>
            </a:endParaRPr>
          </a:p>
        </p:txBody>
      </p:sp>
      <p:pic>
        <p:nvPicPr>
          <p:cNvPr id="298" name="Google Shape;298;p37"/>
          <p:cNvPicPr preferRelativeResize="0"/>
          <p:nvPr/>
        </p:nvPicPr>
        <p:blipFill>
          <a:blip r:embed="rId5">
            <a:alphaModFix/>
          </a:blip>
          <a:stretch>
            <a:fillRect/>
          </a:stretch>
        </p:blipFill>
        <p:spPr>
          <a:xfrm>
            <a:off x="2108025" y="2217776"/>
            <a:ext cx="3596999" cy="3596975"/>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2" name="Shape 302"/>
        <p:cNvGrpSpPr/>
        <p:nvPr/>
      </p:nvGrpSpPr>
      <p:grpSpPr>
        <a:xfrm>
          <a:off x="0" y="0"/>
          <a:ext cx="0" cy="0"/>
          <a:chOff x="0" y="0"/>
          <a:chExt cx="0" cy="0"/>
        </a:xfrm>
      </p:grpSpPr>
      <p:sp>
        <p:nvSpPr>
          <p:cNvPr id="303" name="Google Shape;303;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 (Exemplar)</a:t>
            </a:r>
            <a:endParaRPr i="1" sz="2400">
              <a:solidFill>
                <a:schemeClr val="dk1"/>
              </a:solidFill>
              <a:latin typeface="Halant"/>
              <a:ea typeface="Halant"/>
              <a:cs typeface="Halant"/>
              <a:sym typeface="Halant"/>
            </a:endParaRPr>
          </a:p>
        </p:txBody>
      </p:sp>
      <p:pic>
        <p:nvPicPr>
          <p:cNvPr id="304" name="Google Shape;304;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5" name="Google Shape;305;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6" name="Google Shape;306;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7" name="Google Shape;307;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08" name="Google Shape;308;p38"/>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309" name="Google Shape;309;p38"/>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sp>
        <p:nvSpPr>
          <p:cNvPr id="310" name="Google Shape;310;p38"/>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 5: An Instagram post from Zoe..</a:t>
            </a:r>
            <a:endParaRPr sz="1200">
              <a:solidFill>
                <a:schemeClr val="dk1"/>
              </a:solidFill>
              <a:latin typeface="Inter"/>
              <a:ea typeface="Inter"/>
              <a:cs typeface="Inter"/>
              <a:sym typeface="Inter"/>
            </a:endParaRPr>
          </a:p>
        </p:txBody>
      </p:sp>
      <p:sp>
        <p:nvSpPr>
          <p:cNvPr id="311" name="Google Shape;311;p38"/>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Zoe Andrew go fun dinner dates</a:t>
            </a:r>
            <a:endParaRPr b="1" sz="1200">
              <a:solidFill>
                <a:srgbClr val="E95C3D"/>
              </a:solidFill>
            </a:endParaRPr>
          </a:p>
        </p:txBody>
      </p:sp>
      <p:sp>
        <p:nvSpPr>
          <p:cNvPr id="312" name="Google Shape;312;p38"/>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313" name="Google Shape;313;p38"/>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314" name="Google Shape;314;p38"/>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source shows us Zoe’s perspective. She wants people to know that she is with Andrew, who is her best friend. Based on the way Andrew is entered in her phone, we know she may have feelings for him, which may be why she chose the word “date” in her post. </a:t>
            </a:r>
            <a:endParaRPr b="1" sz="2400">
              <a:solidFill>
                <a:srgbClr val="E95C3D"/>
              </a:solidFill>
            </a:endParaRPr>
          </a:p>
        </p:txBody>
      </p:sp>
      <p:pic>
        <p:nvPicPr>
          <p:cNvPr id="315" name="Google Shape;315;p38"/>
          <p:cNvPicPr preferRelativeResize="0"/>
          <p:nvPr/>
        </p:nvPicPr>
        <p:blipFill>
          <a:blip r:embed="rId5">
            <a:alphaModFix/>
          </a:blip>
          <a:stretch>
            <a:fillRect/>
          </a:stretch>
        </p:blipFill>
        <p:spPr>
          <a:xfrm>
            <a:off x="1955638" y="2183500"/>
            <a:ext cx="3665525" cy="3665525"/>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9" name="Shape 319"/>
        <p:cNvGrpSpPr/>
        <p:nvPr/>
      </p:nvGrpSpPr>
      <p:grpSpPr>
        <a:xfrm>
          <a:off x="0" y="0"/>
          <a:ext cx="0" cy="0"/>
          <a:chOff x="0" y="0"/>
          <a:chExt cx="0" cy="0"/>
        </a:xfrm>
      </p:grpSpPr>
      <p:sp>
        <p:nvSpPr>
          <p:cNvPr id="320" name="Google Shape;320;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 (Exemplar)</a:t>
            </a:r>
            <a:endParaRPr i="1" sz="2400">
              <a:solidFill>
                <a:schemeClr val="dk1"/>
              </a:solidFill>
              <a:latin typeface="Halant"/>
              <a:ea typeface="Halant"/>
              <a:cs typeface="Halant"/>
              <a:sym typeface="Halant"/>
            </a:endParaRPr>
          </a:p>
        </p:txBody>
      </p:sp>
      <p:pic>
        <p:nvPicPr>
          <p:cNvPr id="321" name="Google Shape;321;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2" name="Google Shape;322;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3" name="Google Shape;323;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24" name="Google Shape;324;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25" name="Google Shape;325;p39"/>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326" name="Google Shape;326;p39"/>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sp>
        <p:nvSpPr>
          <p:cNvPr id="327" name="Google Shape;327;p39"/>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 6: Rachel’s progress report.</a:t>
            </a:r>
            <a:endParaRPr sz="1200">
              <a:solidFill>
                <a:schemeClr val="dk1"/>
              </a:solidFill>
              <a:latin typeface="Inter"/>
              <a:ea typeface="Inter"/>
              <a:cs typeface="Inter"/>
              <a:sym typeface="Inter"/>
            </a:endParaRPr>
          </a:p>
        </p:txBody>
      </p:sp>
      <p:sp>
        <p:nvSpPr>
          <p:cNvPr id="328" name="Google Shape;328;p39"/>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Rachel grades good but not As</a:t>
            </a:r>
            <a:endParaRPr b="1" sz="1200">
              <a:solidFill>
                <a:srgbClr val="E95C3D"/>
              </a:solidFill>
            </a:endParaRPr>
          </a:p>
        </p:txBody>
      </p:sp>
      <p:sp>
        <p:nvSpPr>
          <p:cNvPr id="329" name="Google Shape;329;p39"/>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330" name="Google Shape;330;p39"/>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331" name="Google Shape;331;p39"/>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source shows us the perspective of Rachel’s school and teachers. Her grades reflect her academic performance, which seems to be doing well in spite of the concerns of her parents.</a:t>
            </a:r>
            <a:endParaRPr b="1" sz="2400">
              <a:solidFill>
                <a:srgbClr val="E95C3D"/>
              </a:solidFill>
            </a:endParaRPr>
          </a:p>
        </p:txBody>
      </p:sp>
      <p:pic>
        <p:nvPicPr>
          <p:cNvPr id="332" name="Google Shape;332;p39"/>
          <p:cNvPicPr preferRelativeResize="0"/>
          <p:nvPr/>
        </p:nvPicPr>
        <p:blipFill>
          <a:blip r:embed="rId5">
            <a:alphaModFix/>
          </a:blip>
          <a:stretch>
            <a:fillRect/>
          </a:stretch>
        </p:blipFill>
        <p:spPr>
          <a:xfrm>
            <a:off x="2053437" y="2183514"/>
            <a:ext cx="3665525" cy="3665498"/>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6" name="Shape 336"/>
        <p:cNvGrpSpPr/>
        <p:nvPr/>
      </p:nvGrpSpPr>
      <p:grpSpPr>
        <a:xfrm>
          <a:off x="0" y="0"/>
          <a:ext cx="0" cy="0"/>
          <a:chOff x="0" y="0"/>
          <a:chExt cx="0" cy="0"/>
        </a:xfrm>
      </p:grpSpPr>
      <p:sp>
        <p:nvSpPr>
          <p:cNvPr id="337" name="Google Shape;337;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Breakup- What Happened? (Exemplar)</a:t>
            </a:r>
            <a:endParaRPr sz="1900">
              <a:latin typeface="Halant"/>
              <a:ea typeface="Halant"/>
              <a:cs typeface="Halant"/>
              <a:sym typeface="Halant"/>
            </a:endParaRPr>
          </a:p>
        </p:txBody>
      </p:sp>
      <p:pic>
        <p:nvPicPr>
          <p:cNvPr id="338" name="Google Shape;338;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9" name="Google Shape;339;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0" name="Google Shape;340;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41" name="Google Shape;341;p40"/>
          <p:cNvSpPr txBox="1"/>
          <p:nvPr/>
        </p:nvSpPr>
        <p:spPr>
          <a:xfrm>
            <a:off x="453675" y="700650"/>
            <a:ext cx="6986400" cy="5541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In the space below, describe the story of the breakup. Use evidence from the sources to explain what happened and the cause of the breakup.</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breakup between Andrew and Rachel was shaped by conflicting priorities, external influences, and miscommunication. Rachel, a sophomore focused on academics, faced pressure from her parents, particularly her mom, who worried that her relationship with Andrew distracted her from school. Though Rachel’s progress report showed solid grades, her mom’s concerns about her future, like college prospects, likely added to her stress (Sources 3, 6). This pressure led Rachel to prioritize school over her relationship, such as canceling plans to attend Andrew’s concert, which he saw as an important moment to share his passion for music (Source 2). Andrew, a senior devoted to his music, felt unsupported in this dynamic and confided in his best friend, Zoe. Their frequent interactions, both in texts and outings, may have further distanced him from Rachel. Zoe’s Instagram post, referring to their dinner as a “date,” and her consistent presence likely created feelings of insecurity or betrayal for Rachel (Sources 1, 4, 5). Rachel’s best friend Juliana also noticed Zoe’s growing involvement and tried to warn Rachel about the potential threat to her relationship (Source 4). All these factors and dynamics created a complex situation, </a:t>
            </a:r>
            <a:r>
              <a:rPr b="1" lang="en" sz="1200">
                <a:solidFill>
                  <a:srgbClr val="E95C3D"/>
                </a:solidFill>
                <a:latin typeface="Inter"/>
                <a:ea typeface="Inter"/>
                <a:cs typeface="Inter"/>
                <a:sym typeface="Inter"/>
              </a:rPr>
              <a:t>especially</a:t>
            </a:r>
            <a:r>
              <a:rPr b="1" lang="en" sz="1200">
                <a:solidFill>
                  <a:srgbClr val="E95C3D"/>
                </a:solidFill>
                <a:latin typeface="Inter"/>
                <a:ea typeface="Inter"/>
                <a:cs typeface="Inter"/>
                <a:sym typeface="Inter"/>
              </a:rPr>
              <a:t> for high schoolers.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While Rachel struggled to balance academics and her relationship, Andrew’s actions, particularly his closeness with Zoe, suggest that he shares a larger portion of the blame. Although Rachel’s academic commitments caused some strain, she was upfront about her priorities and worked to maintain her performance under significant parental pressure. In contrast, Andrew’s emotional reliance on Zoe, coupled with Zoe’s possible feelings for him, created an environment of mistrust and undermined his relationship with Rachel. Ultimately, Andrew’s inability to fully support Rachel’s priorities while also allowing Zoe’s influence to grow played a significant role in the breakup. This situation reveals the importance of communication and understanding in relationships, as well as the impact of external pressures and third-party involvement.</a:t>
            </a:r>
            <a:endParaRPr b="1" sz="1200">
              <a:solidFill>
                <a:srgbClr val="E95C3D"/>
              </a:solidFill>
              <a:latin typeface="Inter"/>
              <a:ea typeface="Inter"/>
              <a:cs typeface="Inter"/>
              <a:sym typeface="Inter"/>
            </a:endParaRPr>
          </a:p>
        </p:txBody>
      </p:sp>
      <p:pic>
        <p:nvPicPr>
          <p:cNvPr id="342" name="Google Shape;342;p40"/>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a:t>
            </a:r>
            <a:endParaRPr sz="24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26"/>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17" name="Google Shape;117;p26"/>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pic>
        <p:nvPicPr>
          <p:cNvPr id="118" name="Google Shape;118;p26"/>
          <p:cNvPicPr preferRelativeResize="0"/>
          <p:nvPr/>
        </p:nvPicPr>
        <p:blipFill>
          <a:blip r:embed="rId5">
            <a:alphaModFix/>
          </a:blip>
          <a:stretch>
            <a:fillRect/>
          </a:stretch>
        </p:blipFill>
        <p:spPr>
          <a:xfrm>
            <a:off x="1989900" y="2217775"/>
            <a:ext cx="3596999" cy="3596975"/>
          </a:xfrm>
          <a:prstGeom prst="rect">
            <a:avLst/>
          </a:prstGeom>
          <a:noFill/>
          <a:ln cap="flat" cmpd="sng" w="19050">
            <a:solidFill>
              <a:schemeClr val="dk2"/>
            </a:solidFill>
            <a:prstDash val="solid"/>
            <a:round/>
            <a:headEnd len="sm" w="sm" type="none"/>
            <a:tailEnd len="sm" w="sm" type="none"/>
          </a:ln>
        </p:spPr>
      </p:pic>
      <p:sp>
        <p:nvSpPr>
          <p:cNvPr id="119" name="Google Shape;119;p26"/>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a:t>
            </a:r>
            <a:r>
              <a:rPr lang="en" sz="1200">
                <a:solidFill>
                  <a:schemeClr val="dk1"/>
                </a:solidFill>
                <a:latin typeface="Inter"/>
                <a:ea typeface="Inter"/>
                <a:cs typeface="Inter"/>
                <a:sym typeface="Inter"/>
              </a:rPr>
              <a:t> 1: A text message thread between Andrew and his best friend, Zoe.</a:t>
            </a:r>
            <a:endParaRPr sz="1200">
              <a:solidFill>
                <a:schemeClr val="dk1"/>
              </a:solidFill>
              <a:latin typeface="Inter"/>
              <a:ea typeface="Inter"/>
              <a:cs typeface="Inter"/>
              <a:sym typeface="Inter"/>
            </a:endParaRPr>
          </a:p>
        </p:txBody>
      </p:sp>
      <p:sp>
        <p:nvSpPr>
          <p:cNvPr id="120" name="Google Shape;120;p26"/>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sp>
        <p:nvSpPr>
          <p:cNvPr id="121" name="Google Shape;121;p26"/>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122" name="Google Shape;122;p26"/>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123" name="Google Shape;123;p26"/>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a:t>
            </a:r>
            <a:endParaRPr sz="2400">
              <a:solidFill>
                <a:schemeClr val="dk1"/>
              </a:solidFill>
              <a:latin typeface="Halant"/>
              <a:ea typeface="Halant"/>
              <a:cs typeface="Halant"/>
              <a:sym typeface="Halant"/>
            </a:endParaRPr>
          </a:p>
        </p:txBody>
      </p:sp>
      <p:pic>
        <p:nvPicPr>
          <p:cNvPr id="129" name="Google Shape;129;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0" name="Google Shape;130;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2" name="Google Shape;132;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3" name="Google Shape;133;p27"/>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34" name="Google Shape;134;p27"/>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sp>
        <p:nvSpPr>
          <p:cNvPr id="135" name="Google Shape;135;p27"/>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a:t>
            </a:r>
            <a:r>
              <a:rPr lang="en" sz="1200">
                <a:solidFill>
                  <a:schemeClr val="dk1"/>
                </a:solidFill>
                <a:latin typeface="Inter"/>
                <a:ea typeface="Inter"/>
                <a:cs typeface="Inter"/>
                <a:sym typeface="Inter"/>
              </a:rPr>
              <a:t> 2: A text message thread between Andrew and Rachel.</a:t>
            </a:r>
            <a:endParaRPr sz="1200">
              <a:solidFill>
                <a:schemeClr val="dk1"/>
              </a:solidFill>
              <a:latin typeface="Inter"/>
              <a:ea typeface="Inter"/>
              <a:cs typeface="Inter"/>
              <a:sym typeface="Inter"/>
            </a:endParaRPr>
          </a:p>
        </p:txBody>
      </p:sp>
      <p:sp>
        <p:nvSpPr>
          <p:cNvPr id="136" name="Google Shape;136;p27"/>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sp>
        <p:nvSpPr>
          <p:cNvPr id="137" name="Google Shape;137;p27"/>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138" name="Google Shape;138;p27"/>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139" name="Google Shape;139;p27"/>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pic>
        <p:nvPicPr>
          <p:cNvPr id="140" name="Google Shape;140;p27"/>
          <p:cNvPicPr preferRelativeResize="0"/>
          <p:nvPr/>
        </p:nvPicPr>
        <p:blipFill>
          <a:blip r:embed="rId5">
            <a:alphaModFix/>
          </a:blip>
          <a:stretch>
            <a:fillRect/>
          </a:stretch>
        </p:blipFill>
        <p:spPr>
          <a:xfrm>
            <a:off x="1989900" y="2217763"/>
            <a:ext cx="3596999" cy="3596999"/>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a:t>
            </a:r>
            <a:endParaRPr sz="2400">
              <a:solidFill>
                <a:schemeClr val="dk1"/>
              </a:solidFill>
              <a:latin typeface="Halant"/>
              <a:ea typeface="Halant"/>
              <a:cs typeface="Halant"/>
              <a:sym typeface="Halant"/>
            </a:endParaRPr>
          </a:p>
        </p:txBody>
      </p:sp>
      <p:pic>
        <p:nvPicPr>
          <p:cNvPr id="146" name="Google Shape;146;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9" name="Google Shape;149;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0" name="Google Shape;150;p28"/>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51" name="Google Shape;151;p28"/>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sp>
        <p:nvSpPr>
          <p:cNvPr id="152" name="Google Shape;152;p28"/>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a:t>
            </a:r>
            <a:r>
              <a:rPr lang="en" sz="1200">
                <a:solidFill>
                  <a:schemeClr val="dk1"/>
                </a:solidFill>
                <a:latin typeface="Inter"/>
                <a:ea typeface="Inter"/>
                <a:cs typeface="Inter"/>
                <a:sym typeface="Inter"/>
              </a:rPr>
              <a:t> 3: A text message thread between Rachel’s parents.</a:t>
            </a:r>
            <a:endParaRPr sz="1200">
              <a:solidFill>
                <a:schemeClr val="dk1"/>
              </a:solidFill>
              <a:latin typeface="Inter"/>
              <a:ea typeface="Inter"/>
              <a:cs typeface="Inter"/>
              <a:sym typeface="Inter"/>
            </a:endParaRPr>
          </a:p>
        </p:txBody>
      </p:sp>
      <p:sp>
        <p:nvSpPr>
          <p:cNvPr id="153" name="Google Shape;153;p28"/>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sp>
        <p:nvSpPr>
          <p:cNvPr id="154" name="Google Shape;154;p28"/>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155" name="Google Shape;155;p28"/>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156" name="Google Shape;156;p28"/>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pic>
        <p:nvPicPr>
          <p:cNvPr id="157" name="Google Shape;157;p28"/>
          <p:cNvPicPr preferRelativeResize="0"/>
          <p:nvPr/>
        </p:nvPicPr>
        <p:blipFill>
          <a:blip r:embed="rId5">
            <a:alphaModFix/>
          </a:blip>
          <a:stretch>
            <a:fillRect/>
          </a:stretch>
        </p:blipFill>
        <p:spPr>
          <a:xfrm>
            <a:off x="1989901" y="2217763"/>
            <a:ext cx="3596999" cy="3596975"/>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a:t>
            </a:r>
            <a:endParaRPr sz="2400">
              <a:solidFill>
                <a:schemeClr val="dk1"/>
              </a:solidFill>
              <a:latin typeface="Halant"/>
              <a:ea typeface="Halant"/>
              <a:cs typeface="Halant"/>
              <a:sym typeface="Halant"/>
            </a:endParaRPr>
          </a:p>
        </p:txBody>
      </p:sp>
      <p:pic>
        <p:nvPicPr>
          <p:cNvPr id="163" name="Google Shape;16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4" name="Google Shape;16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6" name="Google Shape;166;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7" name="Google Shape;167;p29"/>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68" name="Google Shape;168;p29"/>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sp>
        <p:nvSpPr>
          <p:cNvPr id="169" name="Google Shape;169;p29"/>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a:t>
            </a:r>
            <a:r>
              <a:rPr lang="en" sz="1200">
                <a:solidFill>
                  <a:schemeClr val="dk1"/>
                </a:solidFill>
                <a:latin typeface="Inter"/>
                <a:ea typeface="Inter"/>
                <a:cs typeface="Inter"/>
                <a:sym typeface="Inter"/>
              </a:rPr>
              <a:t> 4: A note to Rachel from her best friend, Juliana.</a:t>
            </a:r>
            <a:endParaRPr sz="1200">
              <a:solidFill>
                <a:schemeClr val="dk1"/>
              </a:solidFill>
              <a:latin typeface="Inter"/>
              <a:ea typeface="Inter"/>
              <a:cs typeface="Inter"/>
              <a:sym typeface="Inter"/>
            </a:endParaRPr>
          </a:p>
        </p:txBody>
      </p:sp>
      <p:sp>
        <p:nvSpPr>
          <p:cNvPr id="170" name="Google Shape;170;p29"/>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sp>
        <p:nvSpPr>
          <p:cNvPr id="171" name="Google Shape;171;p29"/>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172" name="Google Shape;172;p29"/>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173" name="Google Shape;173;p29"/>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pic>
        <p:nvPicPr>
          <p:cNvPr id="174" name="Google Shape;174;p29"/>
          <p:cNvPicPr preferRelativeResize="0"/>
          <p:nvPr/>
        </p:nvPicPr>
        <p:blipFill>
          <a:blip r:embed="rId5">
            <a:alphaModFix/>
          </a:blip>
          <a:stretch>
            <a:fillRect/>
          </a:stretch>
        </p:blipFill>
        <p:spPr>
          <a:xfrm>
            <a:off x="2108025" y="2217776"/>
            <a:ext cx="3596999" cy="3596975"/>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a:t>
            </a:r>
            <a:endParaRPr sz="2400">
              <a:solidFill>
                <a:schemeClr val="dk1"/>
              </a:solidFill>
              <a:latin typeface="Halant"/>
              <a:ea typeface="Halant"/>
              <a:cs typeface="Halant"/>
              <a:sym typeface="Halant"/>
            </a:endParaRPr>
          </a:p>
        </p:txBody>
      </p:sp>
      <p:pic>
        <p:nvPicPr>
          <p:cNvPr id="180" name="Google Shape;180;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3" name="Google Shape;183;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4" name="Google Shape;184;p30"/>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85" name="Google Shape;185;p30"/>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sp>
        <p:nvSpPr>
          <p:cNvPr id="186" name="Google Shape;186;p30"/>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a:t>
            </a:r>
            <a:r>
              <a:rPr lang="en" sz="1200">
                <a:solidFill>
                  <a:schemeClr val="dk1"/>
                </a:solidFill>
                <a:latin typeface="Inter"/>
                <a:ea typeface="Inter"/>
                <a:cs typeface="Inter"/>
                <a:sym typeface="Inter"/>
              </a:rPr>
              <a:t> 5: An Instagram post from Zoe..</a:t>
            </a:r>
            <a:endParaRPr sz="1200">
              <a:solidFill>
                <a:schemeClr val="dk1"/>
              </a:solidFill>
              <a:latin typeface="Inter"/>
              <a:ea typeface="Inter"/>
              <a:cs typeface="Inter"/>
              <a:sym typeface="Inter"/>
            </a:endParaRPr>
          </a:p>
        </p:txBody>
      </p:sp>
      <p:sp>
        <p:nvSpPr>
          <p:cNvPr id="187" name="Google Shape;187;p30"/>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sp>
        <p:nvSpPr>
          <p:cNvPr id="188" name="Google Shape;188;p30"/>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189" name="Google Shape;189;p30"/>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190" name="Google Shape;190;p30"/>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pic>
        <p:nvPicPr>
          <p:cNvPr id="191" name="Google Shape;191;p30"/>
          <p:cNvPicPr preferRelativeResize="0"/>
          <p:nvPr/>
        </p:nvPicPr>
        <p:blipFill>
          <a:blip r:embed="rId5">
            <a:alphaModFix/>
          </a:blip>
          <a:stretch>
            <a:fillRect/>
          </a:stretch>
        </p:blipFill>
        <p:spPr>
          <a:xfrm>
            <a:off x="1955638" y="2183500"/>
            <a:ext cx="3665525" cy="3665525"/>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sp>
        <p:nvSpPr>
          <p:cNvPr id="196" name="Google Shape;196;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The Breakup</a:t>
            </a:r>
            <a:r>
              <a:rPr lang="en" sz="2400">
                <a:solidFill>
                  <a:schemeClr val="dk1"/>
                </a:solidFill>
                <a:latin typeface="Halant"/>
                <a:ea typeface="Halant"/>
                <a:cs typeface="Halant"/>
                <a:sym typeface="Halant"/>
              </a:rPr>
              <a:t> Sources</a:t>
            </a:r>
            <a:endParaRPr sz="2400">
              <a:solidFill>
                <a:schemeClr val="dk1"/>
              </a:solidFill>
              <a:latin typeface="Halant"/>
              <a:ea typeface="Halant"/>
              <a:cs typeface="Halant"/>
              <a:sym typeface="Halant"/>
            </a:endParaRPr>
          </a:p>
        </p:txBody>
      </p:sp>
      <p:pic>
        <p:nvPicPr>
          <p:cNvPr id="197" name="Google Shape;197;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8" name="Google Shape;198;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9" name="Google Shape;19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0" name="Google Shape;200;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1" name="Google Shape;201;p31"/>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202" name="Google Shape;202;p31"/>
          <p:cNvSpPr txBox="1"/>
          <p:nvPr/>
        </p:nvSpPr>
        <p:spPr>
          <a:xfrm>
            <a:off x="594300" y="655288"/>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be analyzing the documents below about the breakup of Rachel and Andrew. They dated for 6 months before breaking up last week. Rachel is a sophomore in high school and Andrew is a senior. Using the sources provided, you will determine the story of the breakup. </a:t>
            </a:r>
            <a:endParaRPr sz="1200">
              <a:solidFill>
                <a:schemeClr val="dk1"/>
              </a:solidFill>
              <a:latin typeface="Inter"/>
              <a:ea typeface="Inter"/>
              <a:cs typeface="Inter"/>
              <a:sym typeface="Inter"/>
            </a:endParaRPr>
          </a:p>
        </p:txBody>
      </p:sp>
      <p:sp>
        <p:nvSpPr>
          <p:cNvPr id="203" name="Google Shape;203;p31"/>
          <p:cNvSpPr txBox="1"/>
          <p:nvPr/>
        </p:nvSpPr>
        <p:spPr>
          <a:xfrm>
            <a:off x="594300" y="1661800"/>
            <a:ext cx="6388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Source</a:t>
            </a:r>
            <a:r>
              <a:rPr lang="en" sz="1200">
                <a:solidFill>
                  <a:schemeClr val="dk1"/>
                </a:solidFill>
                <a:latin typeface="Inter"/>
                <a:ea typeface="Inter"/>
                <a:cs typeface="Inter"/>
                <a:sym typeface="Inter"/>
              </a:rPr>
              <a:t> 6: Rachel’s progress report.</a:t>
            </a:r>
            <a:endParaRPr sz="1200">
              <a:solidFill>
                <a:schemeClr val="dk1"/>
              </a:solidFill>
              <a:latin typeface="Inter"/>
              <a:ea typeface="Inter"/>
              <a:cs typeface="Inter"/>
              <a:sym typeface="Inter"/>
            </a:endParaRPr>
          </a:p>
        </p:txBody>
      </p:sp>
      <p:sp>
        <p:nvSpPr>
          <p:cNvPr id="204" name="Google Shape;204;p31"/>
          <p:cNvSpPr txBox="1"/>
          <p:nvPr/>
        </p:nvSpPr>
        <p:spPr>
          <a:xfrm>
            <a:off x="938175" y="6471625"/>
            <a:ext cx="5936700" cy="8001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sp>
        <p:nvSpPr>
          <p:cNvPr id="205" name="Google Shape;205;p31"/>
          <p:cNvSpPr txBox="1"/>
          <p:nvPr/>
        </p:nvSpPr>
        <p:spPr>
          <a:xfrm>
            <a:off x="787800" y="6001425"/>
            <a:ext cx="60012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Using just six words, what does this source tell us about the breakup?</a:t>
            </a:r>
            <a:endParaRPr sz="1200">
              <a:solidFill>
                <a:schemeClr val="dk1"/>
              </a:solidFill>
              <a:latin typeface="Inter"/>
              <a:ea typeface="Inter"/>
              <a:cs typeface="Inter"/>
              <a:sym typeface="Inter"/>
            </a:endParaRPr>
          </a:p>
        </p:txBody>
      </p:sp>
      <p:sp>
        <p:nvSpPr>
          <p:cNvPr id="206" name="Google Shape;206;p31"/>
          <p:cNvSpPr txBox="1"/>
          <p:nvPr/>
        </p:nvSpPr>
        <p:spPr>
          <a:xfrm>
            <a:off x="2171550" y="7372625"/>
            <a:ext cx="34293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Explain the perspective(s) of this source.</a:t>
            </a:r>
            <a:endParaRPr sz="1200">
              <a:solidFill>
                <a:schemeClr val="dk1"/>
              </a:solidFill>
              <a:latin typeface="Inter"/>
              <a:ea typeface="Inter"/>
              <a:cs typeface="Inter"/>
              <a:sym typeface="Inter"/>
            </a:endParaRPr>
          </a:p>
        </p:txBody>
      </p:sp>
      <p:sp>
        <p:nvSpPr>
          <p:cNvPr id="207" name="Google Shape;207;p31"/>
          <p:cNvSpPr txBox="1"/>
          <p:nvPr/>
        </p:nvSpPr>
        <p:spPr>
          <a:xfrm>
            <a:off x="938175" y="7865575"/>
            <a:ext cx="5936700" cy="1606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2500">
              <a:solidFill>
                <a:schemeClr val="dk2"/>
              </a:solidFill>
            </a:endParaRPr>
          </a:p>
        </p:txBody>
      </p:sp>
      <p:pic>
        <p:nvPicPr>
          <p:cNvPr id="208" name="Google Shape;208;p31"/>
          <p:cNvPicPr preferRelativeResize="0"/>
          <p:nvPr/>
        </p:nvPicPr>
        <p:blipFill>
          <a:blip r:embed="rId5">
            <a:alphaModFix/>
          </a:blip>
          <a:stretch>
            <a:fillRect/>
          </a:stretch>
        </p:blipFill>
        <p:spPr>
          <a:xfrm>
            <a:off x="2053437" y="2183514"/>
            <a:ext cx="3665525" cy="3665498"/>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2" name="Shape 212"/>
        <p:cNvGrpSpPr/>
        <p:nvPr/>
      </p:nvGrpSpPr>
      <p:grpSpPr>
        <a:xfrm>
          <a:off x="0" y="0"/>
          <a:ext cx="0" cy="0"/>
          <a:chOff x="0" y="0"/>
          <a:chExt cx="0" cy="0"/>
        </a:xfrm>
      </p:grpSpPr>
      <p:sp>
        <p:nvSpPr>
          <p:cNvPr id="213" name="Google Shape;213;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Breakup- What Happened?</a:t>
            </a:r>
            <a:endParaRPr sz="1900">
              <a:latin typeface="Halant"/>
              <a:ea typeface="Halant"/>
              <a:cs typeface="Halant"/>
              <a:sym typeface="Halant"/>
            </a:endParaRPr>
          </a:p>
        </p:txBody>
      </p:sp>
      <p:pic>
        <p:nvPicPr>
          <p:cNvPr id="214" name="Google Shape;214;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5" name="Google Shape;215;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6" name="Google Shape;216;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7" name="Google Shape;217;p32"/>
          <p:cNvSpPr txBox="1"/>
          <p:nvPr/>
        </p:nvSpPr>
        <p:spPr>
          <a:xfrm>
            <a:off x="453675" y="700650"/>
            <a:ext cx="69864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In the space below, describe the story of the breakup. Use evidence from the sources to explain what happened and the cause of the breakup. </a:t>
            </a:r>
            <a:endParaRPr sz="1200">
              <a:latin typeface="Halant"/>
              <a:ea typeface="Halant"/>
              <a:cs typeface="Halant"/>
              <a:sym typeface="Halant"/>
            </a:endParaRPr>
          </a:p>
        </p:txBody>
      </p:sp>
      <p:pic>
        <p:nvPicPr>
          <p:cNvPr id="218" name="Google Shape;218;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9" name="Google Shape;219;p32"/>
          <p:cNvSpPr txBox="1"/>
          <p:nvPr/>
        </p:nvSpPr>
        <p:spPr>
          <a:xfrm>
            <a:off x="556825" y="13330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chemeClr val="dk2"/>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chemeClr val="dk2"/>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3" name="Shape 223"/>
        <p:cNvGrpSpPr/>
        <p:nvPr/>
      </p:nvGrpSpPr>
      <p:grpSpPr>
        <a:xfrm>
          <a:off x="0" y="0"/>
          <a:ext cx="0" cy="0"/>
          <a:chOff x="0" y="0"/>
          <a:chExt cx="0" cy="0"/>
        </a:xfrm>
      </p:grpSpPr>
      <p:sp>
        <p:nvSpPr>
          <p:cNvPr id="224" name="Google Shape;224;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School Day Recall (Exemplar)</a:t>
            </a:r>
            <a:endParaRPr sz="1900">
              <a:latin typeface="Halant"/>
              <a:ea typeface="Halant"/>
              <a:cs typeface="Halant"/>
              <a:sym typeface="Halant"/>
            </a:endParaRPr>
          </a:p>
        </p:txBody>
      </p:sp>
      <p:pic>
        <p:nvPicPr>
          <p:cNvPr id="225" name="Google Shape;225;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6" name="Google Shape;226;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7" name="Google Shape;227;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8" name="Google Shape;228;p33"/>
          <p:cNvSpPr txBox="1"/>
          <p:nvPr/>
        </p:nvSpPr>
        <p:spPr>
          <a:xfrm>
            <a:off x="453675" y="929250"/>
            <a:ext cx="6986400" cy="4556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a:t>
            </a:r>
            <a:r>
              <a:rPr b="1" lang="en" sz="1200">
                <a:latin typeface="Halant"/>
                <a:ea typeface="Halant"/>
                <a:cs typeface="Halant"/>
                <a:sym typeface="Halant"/>
              </a:rPr>
              <a:t> </a:t>
            </a:r>
            <a:r>
              <a:rPr lang="en" sz="1200">
                <a:latin typeface="Halant"/>
                <a:ea typeface="Halant"/>
                <a:cs typeface="Halant"/>
                <a:sym typeface="Halant"/>
              </a:rPr>
              <a:t>Think about your school day yesterday. Write a narrative about what happened during your day, ensuring to discuss what happened in World History class.</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Yesterday was a pretty typical Tuesday, starting with the usual struggle to get out of bed when my alarm went off. After a quick breakfast and a frantic search for my missing history textbook, I was out the door and on the bus, crammed in with everyone else. First period was Algebra II, which was a blur of quadratic equations. Then came English, where we started outlining our essays on </a:t>
            </a:r>
            <a:r>
              <a:rPr b="1" i="1" lang="en" sz="1200">
                <a:solidFill>
                  <a:srgbClr val="E95C3D"/>
                </a:solidFill>
                <a:latin typeface="Inter"/>
                <a:ea typeface="Inter"/>
                <a:cs typeface="Inter"/>
                <a:sym typeface="Inter"/>
              </a:rPr>
              <a:t>The Great Gatsby</a:t>
            </a:r>
            <a:r>
              <a:rPr b="1" lang="en" sz="1200">
                <a:solidFill>
                  <a:srgbClr val="E95C3D"/>
                </a:solidFill>
                <a:latin typeface="Inter"/>
                <a:ea typeface="Inter"/>
                <a:cs typeface="Inter"/>
                <a:sym typeface="Inter"/>
              </a:rPr>
              <a:t>. By the time the bell rang for third period, I was already feeling the mid-morning slump, but at least it was time for World History.</a:t>
            </a:r>
            <a:endParaRPr b="1" sz="1200">
              <a:solidFill>
                <a:srgbClr val="E95C3D"/>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b="1" lang="en" sz="1200">
                <a:solidFill>
                  <a:srgbClr val="E95C3D"/>
                </a:solidFill>
                <a:latin typeface="Inter"/>
                <a:ea typeface="Inter"/>
                <a:cs typeface="Inter"/>
                <a:sym typeface="Inter"/>
              </a:rPr>
              <a:t>Mr. Harrison's World History class is usually pretty engaging, and yesterday was no exception. We've been deep into the Cold War, and yesterday's lesson was all about the Cuban Missile Crisis. Mr. Harrison showed us some declassified documents and audio recordings from the time, which was wild to hear. It really made you think about how close the world came to something catastrophic. We then broke into small groups to discuss the different perspectives of the US, the Soviet Union, and Cuba, and I ended up in a pretty lively debate about who was truly "at fault" for the tension.</a:t>
            </a:r>
            <a:endParaRPr b="1" sz="1200">
              <a:solidFill>
                <a:srgbClr val="E95C3D"/>
              </a:solidFill>
              <a:latin typeface="Inter"/>
              <a:ea typeface="Inter"/>
              <a:cs typeface="Inter"/>
              <a:sym typeface="Inter"/>
            </a:endParaRPr>
          </a:p>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After World History, the rest of the day flew by. Lunch was surprisingly good – they had those crispy chicken sandwiches – and then it was on to Chemistry, where we did a lab experiment that almost resulted in a minor explosion (don't worry, no one was harmed!). Last period was gym, and we played dodgeball, which was a great way to blow off some steam. By the time the final bell rang, I was exhausted but felt like I'd actually learned a lot, especially from the intense discussion in history class.</a:t>
            </a:r>
            <a:endParaRPr b="1" sz="1200">
              <a:solidFill>
                <a:srgbClr val="E95C3D"/>
              </a:solidFill>
              <a:latin typeface="Inter"/>
              <a:ea typeface="Inter"/>
              <a:cs typeface="Inter"/>
              <a:sym typeface="Inter"/>
            </a:endParaRPr>
          </a:p>
        </p:txBody>
      </p:sp>
      <p:pic>
        <p:nvPicPr>
          <p:cNvPr id="229" name="Google Shape;229;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30" name="Google Shape;230;p33"/>
          <p:cNvSpPr txBox="1"/>
          <p:nvPr/>
        </p:nvSpPr>
        <p:spPr>
          <a:xfrm>
            <a:off x="330050" y="578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